
<file path=[Content_Types].xml><?xml version="1.0" encoding="utf-8"?>
<Types xmlns="http://schemas.openxmlformats.org/package/2006/content-types"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35"/>
  </p:notesMasterIdLst>
  <p:sldIdLst>
    <p:sldId id="306" r:id="rId5"/>
    <p:sldId id="308" r:id="rId6"/>
    <p:sldId id="333" r:id="rId7"/>
    <p:sldId id="309" r:id="rId8"/>
    <p:sldId id="314" r:id="rId9"/>
    <p:sldId id="294" r:id="rId10"/>
    <p:sldId id="295" r:id="rId11"/>
    <p:sldId id="316" r:id="rId12"/>
    <p:sldId id="315" r:id="rId13"/>
    <p:sldId id="317" r:id="rId14"/>
    <p:sldId id="318" r:id="rId15"/>
    <p:sldId id="322" r:id="rId16"/>
    <p:sldId id="321" r:id="rId17"/>
    <p:sldId id="319" r:id="rId18"/>
    <p:sldId id="320" r:id="rId19"/>
    <p:sldId id="323" r:id="rId20"/>
    <p:sldId id="326" r:id="rId21"/>
    <p:sldId id="335" r:id="rId22"/>
    <p:sldId id="324" r:id="rId23"/>
    <p:sldId id="325" r:id="rId24"/>
    <p:sldId id="311" r:id="rId25"/>
    <p:sldId id="310" r:id="rId26"/>
    <p:sldId id="312" r:id="rId27"/>
    <p:sldId id="334" r:id="rId28"/>
    <p:sldId id="336" r:id="rId29"/>
    <p:sldId id="327" r:id="rId30"/>
    <p:sldId id="328" r:id="rId31"/>
    <p:sldId id="329" r:id="rId32"/>
    <p:sldId id="330" r:id="rId33"/>
    <p:sldId id="33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 userDrawn="1">
          <p15:clr>
            <a:srgbClr val="A4A3A4"/>
          </p15:clr>
        </p15:guide>
        <p15:guide id="2" pos="729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3FFF"/>
    <a:srgbClr val="1A98FF"/>
    <a:srgbClr val="FF1F85"/>
    <a:srgbClr val="FF9022"/>
    <a:srgbClr val="FF83B6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AC68A9-33BA-4FD2-8DF7-093687BD2FB7}" v="38" dt="2024-08-05T12:51:34.2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84967" autoAdjust="0"/>
  </p:normalViewPr>
  <p:slideViewPr>
    <p:cSldViewPr snapToGrid="0">
      <p:cViewPr varScale="1">
        <p:scale>
          <a:sx n="124" d="100"/>
          <a:sy n="124" d="100"/>
        </p:scale>
        <p:origin x="88" y="176"/>
      </p:cViewPr>
      <p:guideLst>
        <p:guide orient="horz" pos="3936"/>
        <p:guide pos="729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Randel" userId="e57a5edcde79774b" providerId="LiveId" clId="{C4AC68A9-33BA-4FD2-8DF7-093687BD2FB7}"/>
    <pc:docChg chg="undo custSel addSld delSld modSld sldOrd">
      <pc:chgData name="Mark Randel" userId="e57a5edcde79774b" providerId="LiveId" clId="{C4AC68A9-33BA-4FD2-8DF7-093687BD2FB7}" dt="2024-08-05T13:04:41.528" v="2745" actId="20577"/>
      <pc:docMkLst>
        <pc:docMk/>
      </pc:docMkLst>
      <pc:sldChg chg="addSp delSp modSp mod">
        <pc:chgData name="Mark Randel" userId="e57a5edcde79774b" providerId="LiveId" clId="{C4AC68A9-33BA-4FD2-8DF7-093687BD2FB7}" dt="2024-08-04T12:40:55.904" v="1029" actId="27918"/>
        <pc:sldMkLst>
          <pc:docMk/>
          <pc:sldMk cId="783914445" sldId="294"/>
        </pc:sldMkLst>
        <pc:spChg chg="del">
          <ac:chgData name="Mark Randel" userId="e57a5edcde79774b" providerId="LiveId" clId="{C4AC68A9-33BA-4FD2-8DF7-093687BD2FB7}" dt="2024-08-03T14:20:54.636" v="103" actId="478"/>
          <ac:spMkLst>
            <pc:docMk/>
            <pc:sldMk cId="783914445" sldId="294"/>
            <ac:spMk id="13" creationId="{5D2D3C43-73B0-5F76-5033-309E83EFDBE7}"/>
          </ac:spMkLst>
        </pc:spChg>
        <pc:spChg chg="del">
          <ac:chgData name="Mark Randel" userId="e57a5edcde79774b" providerId="LiveId" clId="{C4AC68A9-33BA-4FD2-8DF7-093687BD2FB7}" dt="2024-08-03T14:20:52.454" v="102" actId="478"/>
          <ac:spMkLst>
            <pc:docMk/>
            <pc:sldMk cId="783914445" sldId="294"/>
            <ac:spMk id="14" creationId="{309E050A-9181-04B8-54CD-E02624CA5695}"/>
          </ac:spMkLst>
        </pc:spChg>
        <pc:spChg chg="mod">
          <ac:chgData name="Mark Randel" userId="e57a5edcde79774b" providerId="LiveId" clId="{C4AC68A9-33BA-4FD2-8DF7-093687BD2FB7}" dt="2024-08-03T14:07:15.877" v="44" actId="20577"/>
          <ac:spMkLst>
            <pc:docMk/>
            <pc:sldMk cId="783914445" sldId="294"/>
            <ac:spMk id="18" creationId="{467BB5E9-1028-5469-684B-C170AC78B223}"/>
          </ac:spMkLst>
        </pc:spChg>
        <pc:spChg chg="mod">
          <ac:chgData name="Mark Randel" userId="e57a5edcde79774b" providerId="LiveId" clId="{C4AC68A9-33BA-4FD2-8DF7-093687BD2FB7}" dt="2024-08-03T14:03:46.402" v="5" actId="20577"/>
          <ac:spMkLst>
            <pc:docMk/>
            <pc:sldMk cId="783914445" sldId="294"/>
            <ac:spMk id="19" creationId="{97A7BFA9-3FA5-31A2-7142-E73644070050}"/>
          </ac:spMkLst>
        </pc:spChg>
        <pc:spChg chg="add del mod">
          <ac:chgData name="Mark Randel" userId="e57a5edcde79774b" providerId="LiveId" clId="{C4AC68A9-33BA-4FD2-8DF7-093687BD2FB7}" dt="2024-08-03T14:07:41.280" v="73" actId="20577"/>
          <ac:spMkLst>
            <pc:docMk/>
            <pc:sldMk cId="783914445" sldId="294"/>
            <ac:spMk id="20" creationId="{E3A73F6F-FC63-C875-DD18-EFF4FE5482BD}"/>
          </ac:spMkLst>
        </pc:spChg>
        <pc:spChg chg="mod">
          <ac:chgData name="Mark Randel" userId="e57a5edcde79774b" providerId="LiveId" clId="{C4AC68A9-33BA-4FD2-8DF7-093687BD2FB7}" dt="2024-08-03T14:07:52.889" v="93" actId="20577"/>
          <ac:spMkLst>
            <pc:docMk/>
            <pc:sldMk cId="783914445" sldId="294"/>
            <ac:spMk id="21" creationId="{E45EFEEC-B714-B563-D3C8-7FDE007313F2}"/>
          </ac:spMkLst>
        </pc:spChg>
        <pc:spChg chg="mod">
          <ac:chgData name="Mark Randel" userId="e57a5edcde79774b" providerId="LiveId" clId="{C4AC68A9-33BA-4FD2-8DF7-093687BD2FB7}" dt="2024-08-03T14:21:41.932" v="111" actId="1076"/>
          <ac:spMkLst>
            <pc:docMk/>
            <pc:sldMk cId="783914445" sldId="294"/>
            <ac:spMk id="40" creationId="{DAAC4A48-57BD-0C98-DD48-49C780A119A8}"/>
          </ac:spMkLst>
        </pc:spChg>
        <pc:grpChg chg="mod">
          <ac:chgData name="Mark Randel" userId="e57a5edcde79774b" providerId="LiveId" clId="{C4AC68A9-33BA-4FD2-8DF7-093687BD2FB7}" dt="2024-08-03T14:21:41.932" v="111" actId="1076"/>
          <ac:grpSpMkLst>
            <pc:docMk/>
            <pc:sldMk cId="783914445" sldId="294"/>
            <ac:grpSpMk id="39" creationId="{75E4919C-FE60-5AF7-66E2-AEC979815A65}"/>
          </ac:grpSpMkLst>
        </pc:grpChg>
        <pc:graphicFrameChg chg="add del mod">
          <ac:chgData name="Mark Randel" userId="e57a5edcde79774b" providerId="LiveId" clId="{C4AC68A9-33BA-4FD2-8DF7-093687BD2FB7}" dt="2024-08-03T14:21:47.092" v="112" actId="1076"/>
          <ac:graphicFrameMkLst>
            <pc:docMk/>
            <pc:sldMk cId="783914445" sldId="294"/>
            <ac:graphicFrameMk id="2" creationId="{5605D3F8-CF79-E780-08E5-3DECEA6146CE}"/>
          </ac:graphicFrameMkLst>
        </pc:graphicFrameChg>
        <pc:graphicFrameChg chg="add mod">
          <ac:chgData name="Mark Randel" userId="e57a5edcde79774b" providerId="LiveId" clId="{C4AC68A9-33BA-4FD2-8DF7-093687BD2FB7}" dt="2024-08-03T14:21:47.092" v="112" actId="1076"/>
          <ac:graphicFrameMkLst>
            <pc:docMk/>
            <pc:sldMk cId="783914445" sldId="294"/>
            <ac:graphicFrameMk id="3" creationId="{ECA0E8C7-AC19-45EC-9511-FDF45AD0C1F5}"/>
          </ac:graphicFrameMkLst>
        </pc:graphicFrameChg>
        <pc:picChg chg="del">
          <ac:chgData name="Mark Randel" userId="e57a5edcde79774b" providerId="LiveId" clId="{C4AC68A9-33BA-4FD2-8DF7-093687BD2FB7}" dt="2024-08-03T14:20:35.353" v="97" actId="478"/>
          <ac:picMkLst>
            <pc:docMk/>
            <pc:sldMk cId="783914445" sldId="294"/>
            <ac:picMk id="11" creationId="{2A353ADD-F172-314E-AC20-6C5D65B718B4}"/>
          </ac:picMkLst>
        </pc:picChg>
        <pc:picChg chg="del">
          <ac:chgData name="Mark Randel" userId="e57a5edcde79774b" providerId="LiveId" clId="{C4AC68A9-33BA-4FD2-8DF7-093687BD2FB7}" dt="2024-08-03T14:20:47.683" v="101" actId="478"/>
          <ac:picMkLst>
            <pc:docMk/>
            <pc:sldMk cId="783914445" sldId="294"/>
            <ac:picMk id="12" creationId="{D0963EAC-5DC8-82B1-3AD6-79413049EB29}"/>
          </ac:picMkLst>
        </pc:picChg>
        <pc:cxnChg chg="add del">
          <ac:chgData name="Mark Randel" userId="e57a5edcde79774b" providerId="LiveId" clId="{C4AC68A9-33BA-4FD2-8DF7-093687BD2FB7}" dt="2024-08-03T14:07:09.984" v="31" actId="478"/>
          <ac:cxnSpMkLst>
            <pc:docMk/>
            <pc:sldMk cId="783914445" sldId="294"/>
            <ac:cxnSpMk id="28" creationId="{AAA02854-6BD6-6096-7F03-340A0C8B0E3A}"/>
          </ac:cxnSpMkLst>
        </pc:cxnChg>
      </pc:sldChg>
      <pc:sldChg chg="modSp mod">
        <pc:chgData name="Mark Randel" userId="e57a5edcde79774b" providerId="LiveId" clId="{C4AC68A9-33BA-4FD2-8DF7-093687BD2FB7}" dt="2024-08-04T13:03:30.326" v="1679" actId="27636"/>
        <pc:sldMkLst>
          <pc:docMk/>
          <pc:sldMk cId="277827655" sldId="295"/>
        </pc:sldMkLst>
        <pc:spChg chg="mod">
          <ac:chgData name="Mark Randel" userId="e57a5edcde79774b" providerId="LiveId" clId="{C4AC68A9-33BA-4FD2-8DF7-093687BD2FB7}" dt="2024-08-04T13:02:13.510" v="1667" actId="15"/>
          <ac:spMkLst>
            <pc:docMk/>
            <pc:sldMk cId="277827655" sldId="295"/>
            <ac:spMk id="3" creationId="{A29F9771-F0FC-CCA5-DBB7-EADAF578084D}"/>
          </ac:spMkLst>
        </pc:spChg>
        <pc:spChg chg="mod">
          <ac:chgData name="Mark Randel" userId="e57a5edcde79774b" providerId="LiveId" clId="{C4AC68A9-33BA-4FD2-8DF7-093687BD2FB7}" dt="2024-08-04T13:03:30.326" v="1679" actId="27636"/>
          <ac:spMkLst>
            <pc:docMk/>
            <pc:sldMk cId="277827655" sldId="295"/>
            <ac:spMk id="4" creationId="{55E27C7C-4B68-4BBC-BF36-8959D8493E4A}"/>
          </ac:spMkLst>
        </pc:spChg>
      </pc:sldChg>
      <pc:sldChg chg="addSp modSp mod modAnim">
        <pc:chgData name="Mark Randel" userId="e57a5edcde79774b" providerId="LiveId" clId="{C4AC68A9-33BA-4FD2-8DF7-093687BD2FB7}" dt="2024-08-03T15:38:47.735" v="1021" actId="1076"/>
        <pc:sldMkLst>
          <pc:docMk/>
          <pc:sldMk cId="114769864" sldId="306"/>
        </pc:sldMkLst>
        <pc:picChg chg="add mod">
          <ac:chgData name="Mark Randel" userId="e57a5edcde79774b" providerId="LiveId" clId="{C4AC68A9-33BA-4FD2-8DF7-093687BD2FB7}" dt="2024-08-03T15:38:47.735" v="1021" actId="1076"/>
          <ac:picMkLst>
            <pc:docMk/>
            <pc:sldMk cId="114769864" sldId="306"/>
            <ac:picMk id="4" creationId="{F0F791B3-0D89-7614-2754-3E834D199770}"/>
          </ac:picMkLst>
        </pc:picChg>
      </pc:sldChg>
      <pc:sldChg chg="modSp mod">
        <pc:chgData name="Mark Randel" userId="e57a5edcde79774b" providerId="LiveId" clId="{C4AC68A9-33BA-4FD2-8DF7-093687BD2FB7}" dt="2024-08-03T15:34:57.093" v="1017" actId="15"/>
        <pc:sldMkLst>
          <pc:docMk/>
          <pc:sldMk cId="365334912" sldId="308"/>
        </pc:sldMkLst>
        <pc:spChg chg="mod">
          <ac:chgData name="Mark Randel" userId="e57a5edcde79774b" providerId="LiveId" clId="{C4AC68A9-33BA-4FD2-8DF7-093687BD2FB7}" dt="2024-08-03T15:34:57.093" v="1017" actId="15"/>
          <ac:spMkLst>
            <pc:docMk/>
            <pc:sldMk cId="365334912" sldId="308"/>
            <ac:spMk id="4" creationId="{B0881FA9-F3B0-4912-B0E1-352094195C30}"/>
          </ac:spMkLst>
        </pc:spChg>
      </pc:sldChg>
      <pc:sldChg chg="ord">
        <pc:chgData name="Mark Randel" userId="e57a5edcde79774b" providerId="LiveId" clId="{C4AC68A9-33BA-4FD2-8DF7-093687BD2FB7}" dt="2024-08-03T17:25:27.025" v="1024"/>
        <pc:sldMkLst>
          <pc:docMk/>
          <pc:sldMk cId="2227882511" sldId="309"/>
        </pc:sldMkLst>
      </pc:sldChg>
      <pc:sldChg chg="modSp mod">
        <pc:chgData name="Mark Randel" userId="e57a5edcde79774b" providerId="LiveId" clId="{C4AC68A9-33BA-4FD2-8DF7-093687BD2FB7}" dt="2024-08-05T12:55:16.956" v="2738" actId="20577"/>
        <pc:sldMkLst>
          <pc:docMk/>
          <pc:sldMk cId="3584772686" sldId="311"/>
        </pc:sldMkLst>
        <pc:spChg chg="mod">
          <ac:chgData name="Mark Randel" userId="e57a5edcde79774b" providerId="LiveId" clId="{C4AC68A9-33BA-4FD2-8DF7-093687BD2FB7}" dt="2024-08-05T12:55:16.956" v="2738" actId="20577"/>
          <ac:spMkLst>
            <pc:docMk/>
            <pc:sldMk cId="3584772686" sldId="311"/>
            <ac:spMk id="8" creationId="{50061247-EA4F-4DFA-AFCE-648487762CF7}"/>
          </ac:spMkLst>
        </pc:spChg>
      </pc:sldChg>
      <pc:sldChg chg="modSp mod">
        <pc:chgData name="Mark Randel" userId="e57a5edcde79774b" providerId="LiveId" clId="{C4AC68A9-33BA-4FD2-8DF7-093687BD2FB7}" dt="2024-08-03T15:24:06.208" v="1016" actId="20577"/>
        <pc:sldMkLst>
          <pc:docMk/>
          <pc:sldMk cId="927313156" sldId="312"/>
        </pc:sldMkLst>
        <pc:spChg chg="mod">
          <ac:chgData name="Mark Randel" userId="e57a5edcde79774b" providerId="LiveId" clId="{C4AC68A9-33BA-4FD2-8DF7-093687BD2FB7}" dt="2024-08-03T15:24:06.208" v="1016" actId="20577"/>
          <ac:spMkLst>
            <pc:docMk/>
            <pc:sldMk cId="927313156" sldId="312"/>
            <ac:spMk id="7" creationId="{42AF1107-8D35-4E35-93C7-D3640946F742}"/>
          </ac:spMkLst>
        </pc:spChg>
      </pc:sldChg>
      <pc:sldChg chg="addSp delSp modSp mod">
        <pc:chgData name="Mark Randel" userId="e57a5edcde79774b" providerId="LiveId" clId="{C4AC68A9-33BA-4FD2-8DF7-093687BD2FB7}" dt="2024-08-04T12:53:57.249" v="1109" actId="113"/>
        <pc:sldMkLst>
          <pc:docMk/>
          <pc:sldMk cId="3550818969" sldId="314"/>
        </pc:sldMkLst>
        <pc:spChg chg="mod">
          <ac:chgData name="Mark Randel" userId="e57a5edcde79774b" providerId="LiveId" clId="{C4AC68A9-33BA-4FD2-8DF7-093687BD2FB7}" dt="2024-08-04T12:52:40.724" v="1095" actId="20577"/>
          <ac:spMkLst>
            <pc:docMk/>
            <pc:sldMk cId="3550818969" sldId="314"/>
            <ac:spMk id="2" creationId="{94AE59CC-DD5F-A6AD-BDF7-063484FC94EA}"/>
          </ac:spMkLst>
        </pc:spChg>
        <pc:spChg chg="add del mod">
          <ac:chgData name="Mark Randel" userId="e57a5edcde79774b" providerId="LiveId" clId="{C4AC68A9-33BA-4FD2-8DF7-093687BD2FB7}" dt="2024-08-04T12:53:57.249" v="1109" actId="113"/>
          <ac:spMkLst>
            <pc:docMk/>
            <pc:sldMk cId="3550818969" sldId="314"/>
            <ac:spMk id="3" creationId="{46307DDD-687B-8B49-B886-DAD8E3F7BA90}"/>
          </ac:spMkLst>
        </pc:spChg>
        <pc:spChg chg="add">
          <ac:chgData name="Mark Randel" userId="e57a5edcde79774b" providerId="LiveId" clId="{C4AC68A9-33BA-4FD2-8DF7-093687BD2FB7}" dt="2024-08-04T12:52:51.396" v="1096"/>
          <ac:spMkLst>
            <pc:docMk/>
            <pc:sldMk cId="3550818969" sldId="314"/>
            <ac:spMk id="5" creationId="{0EB2AD34-A81D-F129-70E9-EDAC5CA804E7}"/>
          </ac:spMkLst>
        </pc:spChg>
        <pc:spChg chg="add">
          <ac:chgData name="Mark Randel" userId="e57a5edcde79774b" providerId="LiveId" clId="{C4AC68A9-33BA-4FD2-8DF7-093687BD2FB7}" dt="2024-08-04T12:52:59.387" v="1097"/>
          <ac:spMkLst>
            <pc:docMk/>
            <pc:sldMk cId="3550818969" sldId="314"/>
            <ac:spMk id="6" creationId="{B1333361-8BF5-7BD1-E510-9ABE20C21D52}"/>
          </ac:spMkLst>
        </pc:spChg>
        <pc:spChg chg="add mod">
          <ac:chgData name="Mark Randel" userId="e57a5edcde79774b" providerId="LiveId" clId="{C4AC68A9-33BA-4FD2-8DF7-093687BD2FB7}" dt="2024-08-04T12:53:15.287" v="1100"/>
          <ac:spMkLst>
            <pc:docMk/>
            <pc:sldMk cId="3550818969" sldId="314"/>
            <ac:spMk id="7" creationId="{6F0EB985-F3C6-AE18-B882-73D3A53876E3}"/>
          </ac:spMkLst>
        </pc:spChg>
      </pc:sldChg>
      <pc:sldChg chg="delSp modSp mod delAnim">
        <pc:chgData name="Mark Randel" userId="e57a5edcde79774b" providerId="LiveId" clId="{C4AC68A9-33BA-4FD2-8DF7-093687BD2FB7}" dt="2024-08-05T13:01:43.679" v="2741" actId="313"/>
        <pc:sldMkLst>
          <pc:docMk/>
          <pc:sldMk cId="4031156970" sldId="316"/>
        </pc:sldMkLst>
        <pc:spChg chg="mod">
          <ac:chgData name="Mark Randel" userId="e57a5edcde79774b" providerId="LiveId" clId="{C4AC68A9-33BA-4FD2-8DF7-093687BD2FB7}" dt="2024-08-04T13:09:04.034" v="1711" actId="404"/>
          <ac:spMkLst>
            <pc:docMk/>
            <pc:sldMk cId="4031156970" sldId="316"/>
            <ac:spMk id="2" creationId="{D13015AB-710D-97F9-B791-8C8E2BADBFA6}"/>
          </ac:spMkLst>
        </pc:spChg>
        <pc:spChg chg="mod">
          <ac:chgData name="Mark Randel" userId="e57a5edcde79774b" providerId="LiveId" clId="{C4AC68A9-33BA-4FD2-8DF7-093687BD2FB7}" dt="2024-08-05T13:01:43.679" v="2741" actId="313"/>
          <ac:spMkLst>
            <pc:docMk/>
            <pc:sldMk cId="4031156970" sldId="316"/>
            <ac:spMk id="3" creationId="{5550D81C-126B-192D-C344-05C37D8D267B}"/>
          </ac:spMkLst>
        </pc:spChg>
        <pc:spChg chg="del">
          <ac:chgData name="Mark Randel" userId="e57a5edcde79774b" providerId="LiveId" clId="{C4AC68A9-33BA-4FD2-8DF7-093687BD2FB7}" dt="2024-08-04T13:10:02.773" v="1841" actId="478"/>
          <ac:spMkLst>
            <pc:docMk/>
            <pc:sldMk cId="4031156970" sldId="316"/>
            <ac:spMk id="9" creationId="{B6CB7D84-086C-5886-3ECB-38EBCA1B115A}"/>
          </ac:spMkLst>
        </pc:spChg>
      </pc:sldChg>
      <pc:sldChg chg="modSp mod">
        <pc:chgData name="Mark Randel" userId="e57a5edcde79774b" providerId="LiveId" clId="{C4AC68A9-33BA-4FD2-8DF7-093687BD2FB7}" dt="2024-08-05T13:04:41.528" v="2745" actId="20577"/>
        <pc:sldMkLst>
          <pc:docMk/>
          <pc:sldMk cId="2700636879" sldId="318"/>
        </pc:sldMkLst>
        <pc:spChg chg="mod">
          <ac:chgData name="Mark Randel" userId="e57a5edcde79774b" providerId="LiveId" clId="{C4AC68A9-33BA-4FD2-8DF7-093687BD2FB7}" dt="2024-08-03T15:13:01.507" v="948" actId="20577"/>
          <ac:spMkLst>
            <pc:docMk/>
            <pc:sldMk cId="2700636879" sldId="318"/>
            <ac:spMk id="3" creationId="{ADD95FF2-B19C-A915-7751-6542E7E98030}"/>
          </ac:spMkLst>
        </pc:spChg>
        <pc:spChg chg="mod">
          <ac:chgData name="Mark Randel" userId="e57a5edcde79774b" providerId="LiveId" clId="{C4AC68A9-33BA-4FD2-8DF7-093687BD2FB7}" dt="2024-08-05T13:04:41.528" v="2745" actId="20577"/>
          <ac:spMkLst>
            <pc:docMk/>
            <pc:sldMk cId="2700636879" sldId="318"/>
            <ac:spMk id="5" creationId="{DA059BB8-2303-7345-D622-1047F52583B4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6" creationId="{C3C1AD54-A24B-114A-2C25-BBCFC0D3367D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7" creationId="{67711070-155A-6DB4-2824-C588C72FB373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8" creationId="{210183C3-B1D2-9095-D18D-6D92FF1D4433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9" creationId="{833A99CE-2DF6-CAA9-B1EA-598B82B9E96B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10" creationId="{E1EB4A23-A208-4DBF-41F3-9C75E6569C74}"/>
          </ac:spMkLst>
        </pc:spChg>
        <pc:spChg chg="mod">
          <ac:chgData name="Mark Randel" userId="e57a5edcde79774b" providerId="LiveId" clId="{C4AC68A9-33BA-4FD2-8DF7-093687BD2FB7}" dt="2024-08-04T13:40:56.864" v="2599" actId="13822"/>
          <ac:spMkLst>
            <pc:docMk/>
            <pc:sldMk cId="2700636879" sldId="318"/>
            <ac:spMk id="11" creationId="{A97630AC-F064-E900-C034-809294EF6F3F}"/>
          </ac:spMkLst>
        </pc:spChg>
        <pc:spChg chg="mod">
          <ac:chgData name="Mark Randel" userId="e57a5edcde79774b" providerId="LiveId" clId="{C4AC68A9-33BA-4FD2-8DF7-093687BD2FB7}" dt="2024-08-04T13:42:41.701" v="2608" actId="207"/>
          <ac:spMkLst>
            <pc:docMk/>
            <pc:sldMk cId="2700636879" sldId="318"/>
            <ac:spMk id="14" creationId="{B4F3CC88-688F-2210-E657-3F0DDA48856B}"/>
          </ac:spMkLst>
        </pc:spChg>
      </pc:sldChg>
      <pc:sldChg chg="addSp modSp mod">
        <pc:chgData name="Mark Randel" userId="e57a5edcde79774b" providerId="LiveId" clId="{C4AC68A9-33BA-4FD2-8DF7-093687BD2FB7}" dt="2024-08-04T13:50:50.501" v="2612" actId="14100"/>
        <pc:sldMkLst>
          <pc:docMk/>
          <pc:sldMk cId="886582904" sldId="319"/>
        </pc:sldMkLst>
        <pc:spChg chg="add mod">
          <ac:chgData name="Mark Randel" userId="e57a5edcde79774b" providerId="LiveId" clId="{C4AC68A9-33BA-4FD2-8DF7-093687BD2FB7}" dt="2024-08-03T15:20:20.953" v="1001" actId="1076"/>
          <ac:spMkLst>
            <pc:docMk/>
            <pc:sldMk cId="886582904" sldId="319"/>
            <ac:spMk id="3" creationId="{CDB4222F-6625-148B-194B-FD2F81E600FF}"/>
          </ac:spMkLst>
        </pc:spChg>
        <pc:spChg chg="add mod">
          <ac:chgData name="Mark Randel" userId="e57a5edcde79774b" providerId="LiveId" clId="{C4AC68A9-33BA-4FD2-8DF7-093687BD2FB7}" dt="2024-08-04T13:33:22.086" v="2371" actId="1076"/>
          <ac:spMkLst>
            <pc:docMk/>
            <pc:sldMk cId="886582904" sldId="319"/>
            <ac:spMk id="5" creationId="{37C527CA-F218-AB31-9FE6-2BA668062DCD}"/>
          </ac:spMkLst>
        </pc:spChg>
        <pc:spChg chg="add mod">
          <ac:chgData name="Mark Randel" userId="e57a5edcde79774b" providerId="LiveId" clId="{C4AC68A9-33BA-4FD2-8DF7-093687BD2FB7}" dt="2024-08-04T13:50:22.189" v="2609" actId="207"/>
          <ac:spMkLst>
            <pc:docMk/>
            <pc:sldMk cId="886582904" sldId="319"/>
            <ac:spMk id="7" creationId="{1A70BF53-EFD0-6535-A98A-589F69C50106}"/>
          </ac:spMkLst>
        </pc:spChg>
        <pc:spChg chg="add mod">
          <ac:chgData name="Mark Randel" userId="e57a5edcde79774b" providerId="LiveId" clId="{C4AC68A9-33BA-4FD2-8DF7-093687BD2FB7}" dt="2024-08-04T13:50:22.189" v="2609" actId="207"/>
          <ac:spMkLst>
            <pc:docMk/>
            <pc:sldMk cId="886582904" sldId="319"/>
            <ac:spMk id="9" creationId="{9F0AB394-6608-E19F-E676-F06ADD6FB532}"/>
          </ac:spMkLst>
        </pc:spChg>
        <pc:spChg chg="add mod">
          <ac:chgData name="Mark Randel" userId="e57a5edcde79774b" providerId="LiveId" clId="{C4AC68A9-33BA-4FD2-8DF7-093687BD2FB7}" dt="2024-08-04T13:50:50.501" v="2612" actId="14100"/>
          <ac:spMkLst>
            <pc:docMk/>
            <pc:sldMk cId="886582904" sldId="319"/>
            <ac:spMk id="10" creationId="{5F3780E1-F2D4-0420-D8CB-31954DDCCC76}"/>
          </ac:spMkLst>
        </pc:spChg>
      </pc:sldChg>
      <pc:sldChg chg="addSp delSp modSp mod">
        <pc:chgData name="Mark Randel" userId="e57a5edcde79774b" providerId="LiveId" clId="{C4AC68A9-33BA-4FD2-8DF7-093687BD2FB7}" dt="2024-08-04T13:52:00.185" v="2619" actId="14100"/>
        <pc:sldMkLst>
          <pc:docMk/>
          <pc:sldMk cId="82818991" sldId="320"/>
        </pc:sldMkLst>
        <pc:spChg chg="add mod">
          <ac:chgData name="Mark Randel" userId="e57a5edcde79774b" providerId="LiveId" clId="{C4AC68A9-33BA-4FD2-8DF7-093687BD2FB7}" dt="2024-08-03T15:20:30.515" v="1003" actId="1076"/>
          <ac:spMkLst>
            <pc:docMk/>
            <pc:sldMk cId="82818991" sldId="320"/>
            <ac:spMk id="3" creationId="{2EEAA026-7E90-EE48-12FB-CBDB89AAEA5D}"/>
          </ac:spMkLst>
        </pc:spChg>
        <pc:spChg chg="add del mod">
          <ac:chgData name="Mark Randel" userId="e57a5edcde79774b" providerId="LiveId" clId="{C4AC68A9-33BA-4FD2-8DF7-093687BD2FB7}" dt="2024-08-04T13:33:51.192" v="2375" actId="478"/>
          <ac:spMkLst>
            <pc:docMk/>
            <pc:sldMk cId="82818991" sldId="320"/>
            <ac:spMk id="6" creationId="{E131B362-3AA7-02FF-3AE5-B49046911203}"/>
          </ac:spMkLst>
        </pc:spChg>
        <pc:spChg chg="add mod">
          <ac:chgData name="Mark Randel" userId="e57a5edcde79774b" providerId="LiveId" clId="{C4AC68A9-33BA-4FD2-8DF7-093687BD2FB7}" dt="2024-08-04T13:51:51.845" v="2617" actId="14100"/>
          <ac:spMkLst>
            <pc:docMk/>
            <pc:sldMk cId="82818991" sldId="320"/>
            <ac:spMk id="7" creationId="{B45A99B5-35AE-7E43-E8D4-6E7578256DAB}"/>
          </ac:spMkLst>
        </pc:spChg>
        <pc:spChg chg="add mod">
          <ac:chgData name="Mark Randel" userId="e57a5edcde79774b" providerId="LiveId" clId="{C4AC68A9-33BA-4FD2-8DF7-093687BD2FB7}" dt="2024-08-04T13:51:51.845" v="2617" actId="14100"/>
          <ac:spMkLst>
            <pc:docMk/>
            <pc:sldMk cId="82818991" sldId="320"/>
            <ac:spMk id="8" creationId="{713305CB-E8FC-6FF8-38BC-2958892B0540}"/>
          </ac:spMkLst>
        </pc:spChg>
        <pc:spChg chg="add mod">
          <ac:chgData name="Mark Randel" userId="e57a5edcde79774b" providerId="LiveId" clId="{C4AC68A9-33BA-4FD2-8DF7-093687BD2FB7}" dt="2024-08-04T13:51:51.845" v="2617" actId="14100"/>
          <ac:spMkLst>
            <pc:docMk/>
            <pc:sldMk cId="82818991" sldId="320"/>
            <ac:spMk id="9" creationId="{6309970C-2CD2-9D3E-6FE9-59414EC8748E}"/>
          </ac:spMkLst>
        </pc:spChg>
        <pc:spChg chg="add del mod">
          <ac:chgData name="Mark Randel" userId="e57a5edcde79774b" providerId="LiveId" clId="{C4AC68A9-33BA-4FD2-8DF7-093687BD2FB7}" dt="2024-08-04T13:35:31.386" v="2425" actId="478"/>
          <ac:spMkLst>
            <pc:docMk/>
            <pc:sldMk cId="82818991" sldId="320"/>
            <ac:spMk id="10" creationId="{D8FFADA0-4C74-FDDB-0685-54CFC53E9660}"/>
          </ac:spMkLst>
        </pc:spChg>
        <pc:spChg chg="add mod">
          <ac:chgData name="Mark Randel" userId="e57a5edcde79774b" providerId="LiveId" clId="{C4AC68A9-33BA-4FD2-8DF7-093687BD2FB7}" dt="2024-08-04T13:52:00.185" v="2619" actId="14100"/>
          <ac:spMkLst>
            <pc:docMk/>
            <pc:sldMk cId="82818991" sldId="320"/>
            <ac:spMk id="11" creationId="{F85E09F2-99BD-12C1-2872-884CA6E85ECF}"/>
          </ac:spMkLst>
        </pc:spChg>
        <pc:spChg chg="add mod">
          <ac:chgData name="Mark Randel" userId="e57a5edcde79774b" providerId="LiveId" clId="{C4AC68A9-33BA-4FD2-8DF7-093687BD2FB7}" dt="2024-08-04T13:52:00.185" v="2619" actId="14100"/>
          <ac:spMkLst>
            <pc:docMk/>
            <pc:sldMk cId="82818991" sldId="320"/>
            <ac:spMk id="12" creationId="{05B5BB94-DCB1-3773-9A7F-B76D2FAEDB24}"/>
          </ac:spMkLst>
        </pc:spChg>
        <pc:spChg chg="add mod">
          <ac:chgData name="Mark Randel" userId="e57a5edcde79774b" providerId="LiveId" clId="{C4AC68A9-33BA-4FD2-8DF7-093687BD2FB7}" dt="2024-08-04T13:52:00.185" v="2619" actId="14100"/>
          <ac:spMkLst>
            <pc:docMk/>
            <pc:sldMk cId="82818991" sldId="320"/>
            <ac:spMk id="13" creationId="{3394CA68-EFA2-7F67-1EDD-89EEBA2F8BC7}"/>
          </ac:spMkLst>
        </pc:spChg>
      </pc:sldChg>
      <pc:sldChg chg="addSp modSp mod">
        <pc:chgData name="Mark Randel" userId="e57a5edcde79774b" providerId="LiveId" clId="{C4AC68A9-33BA-4FD2-8DF7-093687BD2FB7}" dt="2024-08-05T12:51:13.348" v="2699" actId="20577"/>
        <pc:sldMkLst>
          <pc:docMk/>
          <pc:sldMk cId="656786835" sldId="323"/>
        </pc:sldMkLst>
        <pc:spChg chg="add mod">
          <ac:chgData name="Mark Randel" userId="e57a5edcde79774b" providerId="LiveId" clId="{C4AC68A9-33BA-4FD2-8DF7-093687BD2FB7}" dt="2024-08-04T13:54:33.599" v="2641" actId="1036"/>
          <ac:spMkLst>
            <pc:docMk/>
            <pc:sldMk cId="656786835" sldId="323"/>
            <ac:spMk id="3" creationId="{A7570915-167E-9B6A-70CF-0038FDE3F050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5" creationId="{EE6ECF64-0890-5941-5942-C07D416C40AC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8" creationId="{A7C32795-EB25-82D0-F1E7-9FF5EE9E1D39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9" creationId="{B215D867-6683-9C5A-99A4-6FD53D7BC859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10" creationId="{C39008E4-C06E-EECF-1974-A16F4538FB6B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11" creationId="{FF97DD1A-20E4-7866-AAD5-035594FA273D}"/>
          </ac:spMkLst>
        </pc:spChg>
        <pc:spChg chg="add mod">
          <ac:chgData name="Mark Randel" userId="e57a5edcde79774b" providerId="LiveId" clId="{C4AC68A9-33BA-4FD2-8DF7-093687BD2FB7}" dt="2024-08-04T13:52:54.702" v="2626" actId="1076"/>
          <ac:spMkLst>
            <pc:docMk/>
            <pc:sldMk cId="656786835" sldId="323"/>
            <ac:spMk id="12" creationId="{AE2F57E0-E6A2-94A7-C7C3-78098A1C8461}"/>
          </ac:spMkLst>
        </pc:spChg>
        <pc:spChg chg="add mod">
          <ac:chgData name="Mark Randel" userId="e57a5edcde79774b" providerId="LiveId" clId="{C4AC68A9-33BA-4FD2-8DF7-093687BD2FB7}" dt="2024-08-05T12:51:03.434" v="2694" actId="1076"/>
          <ac:spMkLst>
            <pc:docMk/>
            <pc:sldMk cId="656786835" sldId="323"/>
            <ac:spMk id="13" creationId="{C299B2F2-6180-78BF-6118-7595CE7D4E1D}"/>
          </ac:spMkLst>
        </pc:spChg>
        <pc:spChg chg="add mod">
          <ac:chgData name="Mark Randel" userId="e57a5edcde79774b" providerId="LiveId" clId="{C4AC68A9-33BA-4FD2-8DF7-093687BD2FB7}" dt="2024-08-05T12:51:13.348" v="2699" actId="20577"/>
          <ac:spMkLst>
            <pc:docMk/>
            <pc:sldMk cId="656786835" sldId="323"/>
            <ac:spMk id="15" creationId="{64A65C19-F813-7A0F-5E12-ABF7B4E3421E}"/>
          </ac:spMkLst>
        </pc:spChg>
        <pc:picChg chg="mod">
          <ac:chgData name="Mark Randel" userId="e57a5edcde79774b" providerId="LiveId" clId="{C4AC68A9-33BA-4FD2-8DF7-093687BD2FB7}" dt="2024-08-05T12:50:13.574" v="2671" actId="1076"/>
          <ac:picMkLst>
            <pc:docMk/>
            <pc:sldMk cId="656786835" sldId="323"/>
            <ac:picMk id="6" creationId="{664AEA2B-4057-2C0B-E360-27201D52F37E}"/>
          </ac:picMkLst>
        </pc:picChg>
        <pc:picChg chg="mod">
          <ac:chgData name="Mark Randel" userId="e57a5edcde79774b" providerId="LiveId" clId="{C4AC68A9-33BA-4FD2-8DF7-093687BD2FB7}" dt="2024-08-04T13:54:33.599" v="2641" actId="1036"/>
          <ac:picMkLst>
            <pc:docMk/>
            <pc:sldMk cId="656786835" sldId="323"/>
            <ac:picMk id="7" creationId="{827969C4-1206-FE9D-5280-2E02E6E1BE5E}"/>
          </ac:picMkLst>
        </pc:picChg>
        <pc:picChg chg="mod">
          <ac:chgData name="Mark Randel" userId="e57a5edcde79774b" providerId="LiveId" clId="{C4AC68A9-33BA-4FD2-8DF7-093687BD2FB7}" dt="2024-08-05T12:50:13.574" v="2671" actId="1076"/>
          <ac:picMkLst>
            <pc:docMk/>
            <pc:sldMk cId="656786835" sldId="323"/>
            <ac:picMk id="14" creationId="{7AC9BEEB-572A-34A6-ACC2-546AD5A000B4}"/>
          </ac:picMkLst>
        </pc:picChg>
      </pc:sldChg>
      <pc:sldChg chg="modSp mod">
        <pc:chgData name="Mark Randel" userId="e57a5edcde79774b" providerId="LiveId" clId="{C4AC68A9-33BA-4FD2-8DF7-093687BD2FB7}" dt="2024-08-04T13:55:29.584" v="2655" actId="20577"/>
        <pc:sldMkLst>
          <pc:docMk/>
          <pc:sldMk cId="3133334132" sldId="324"/>
        </pc:sldMkLst>
        <pc:spChg chg="mod">
          <ac:chgData name="Mark Randel" userId="e57a5edcde79774b" providerId="LiveId" clId="{C4AC68A9-33BA-4FD2-8DF7-093687BD2FB7}" dt="2024-08-04T13:55:29.584" v="2655" actId="20577"/>
          <ac:spMkLst>
            <pc:docMk/>
            <pc:sldMk cId="3133334132" sldId="324"/>
            <ac:spMk id="6" creationId="{E3ED589E-99C7-A3A5-76E3-95DD0795D019}"/>
          </ac:spMkLst>
        </pc:spChg>
      </pc:sldChg>
      <pc:sldChg chg="modSp mod">
        <pc:chgData name="Mark Randel" userId="e57a5edcde79774b" providerId="LiveId" clId="{C4AC68A9-33BA-4FD2-8DF7-093687BD2FB7}" dt="2024-08-04T13:58:34.493" v="2670" actId="404"/>
        <pc:sldMkLst>
          <pc:docMk/>
          <pc:sldMk cId="1336363902" sldId="325"/>
        </pc:sldMkLst>
        <pc:spChg chg="mod">
          <ac:chgData name="Mark Randel" userId="e57a5edcde79774b" providerId="LiveId" clId="{C4AC68A9-33BA-4FD2-8DF7-093687BD2FB7}" dt="2024-08-04T13:58:34.493" v="2670" actId="404"/>
          <ac:spMkLst>
            <pc:docMk/>
            <pc:sldMk cId="1336363902" sldId="325"/>
            <ac:spMk id="3" creationId="{92101848-1C97-FEB1-2FE2-3D0D69218C71}"/>
          </ac:spMkLst>
        </pc:spChg>
      </pc:sldChg>
      <pc:sldChg chg="addSp delSp modSp mod">
        <pc:chgData name="Mark Randel" userId="e57a5edcde79774b" providerId="LiveId" clId="{C4AC68A9-33BA-4FD2-8DF7-093687BD2FB7}" dt="2024-08-05T12:51:34.278" v="2701"/>
        <pc:sldMkLst>
          <pc:docMk/>
          <pc:sldMk cId="3343552618" sldId="326"/>
        </pc:sldMkLst>
        <pc:spChg chg="mod">
          <ac:chgData name="Mark Randel" userId="e57a5edcde79774b" providerId="LiveId" clId="{C4AC68A9-33BA-4FD2-8DF7-093687BD2FB7}" dt="2024-08-04T13:54:07.754" v="2630" actId="6549"/>
          <ac:spMkLst>
            <pc:docMk/>
            <pc:sldMk cId="3343552618" sldId="326"/>
            <ac:spMk id="2" creationId="{A5C3B60A-731E-4967-C078-7F8F42DE5FF8}"/>
          </ac:spMkLst>
        </pc:spChg>
        <pc:spChg chg="add mod">
          <ac:chgData name="Mark Randel" userId="e57a5edcde79774b" providerId="LiveId" clId="{C4AC68A9-33BA-4FD2-8DF7-093687BD2FB7}" dt="2024-08-03T15:20:56.353" v="1008" actId="1076"/>
          <ac:spMkLst>
            <pc:docMk/>
            <pc:sldMk cId="3343552618" sldId="326"/>
            <ac:spMk id="3" creationId="{1A2CEC42-F21E-B5C8-47D1-2F5A29B76458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6" creationId="{28FF4332-F5DB-5194-8EEA-F8CF0D77AA9B}"/>
          </ac:spMkLst>
        </pc:spChg>
        <pc:spChg chg="add del mod">
          <ac:chgData name="Mark Randel" userId="e57a5edcde79774b" providerId="LiveId" clId="{C4AC68A9-33BA-4FD2-8DF7-093687BD2FB7}" dt="2024-08-04T13:53:50.584" v="2627" actId="478"/>
          <ac:spMkLst>
            <pc:docMk/>
            <pc:sldMk cId="3343552618" sldId="326"/>
            <ac:spMk id="6" creationId="{4C45A428-8F79-BF25-0E65-8240A3DC7893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7" creationId="{A834E7D0-2EDB-5063-D264-167DCDD8C5B7}"/>
          </ac:spMkLst>
        </pc:spChg>
        <pc:spChg chg="add del mod">
          <ac:chgData name="Mark Randel" userId="e57a5edcde79774b" providerId="LiveId" clId="{C4AC68A9-33BA-4FD2-8DF7-093687BD2FB7}" dt="2024-08-04T13:53:50.584" v="2627" actId="478"/>
          <ac:spMkLst>
            <pc:docMk/>
            <pc:sldMk cId="3343552618" sldId="326"/>
            <ac:spMk id="7" creationId="{C9257917-8036-AAD8-1F8C-228269E04261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8" creationId="{6AEF9A64-4C60-499C-77B1-103C21D2DD9E}"/>
          </ac:spMkLst>
        </pc:spChg>
        <pc:spChg chg="add del mod">
          <ac:chgData name="Mark Randel" userId="e57a5edcde79774b" providerId="LiveId" clId="{C4AC68A9-33BA-4FD2-8DF7-093687BD2FB7}" dt="2024-08-04T13:53:50.584" v="2627" actId="478"/>
          <ac:spMkLst>
            <pc:docMk/>
            <pc:sldMk cId="3343552618" sldId="326"/>
            <ac:spMk id="8" creationId="{ACE9C994-AA46-FBA4-FB2C-EC4E33CE92EC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0" creationId="{D156BC39-52F9-1FBB-8EE3-D2225182D07B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1" creationId="{287531BE-AF45-6EC5-A8C4-DC9E2BE5433B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2" creationId="{47BD415F-9F1E-308F-F62E-6BE04004EDCF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3" creationId="{1F8EA6D9-3B2C-9205-046A-4D2C2BB2838F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4" creationId="{5AE4F035-052D-915E-2E38-E68F12D15735}"/>
          </ac:spMkLst>
        </pc:spChg>
        <pc:spChg chg="add del mod">
          <ac:chgData name="Mark Randel" userId="e57a5edcde79774b" providerId="LiveId" clId="{C4AC68A9-33BA-4FD2-8DF7-093687BD2FB7}" dt="2024-08-05T12:51:33.778" v="2700" actId="478"/>
          <ac:spMkLst>
            <pc:docMk/>
            <pc:sldMk cId="3343552618" sldId="326"/>
            <ac:spMk id="15" creationId="{51073B30-8348-E0F3-F216-50A0C6F217F5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6" creationId="{D286332A-30FE-9647-EE4C-341DF3126CB2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7" creationId="{AB962985-2DF1-EA31-56EC-D1E6C0061CE7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8" creationId="{E59CD768-87C5-6FBB-AB23-3FCFE625932A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19" creationId="{2343C505-4661-767A-8598-185A8B8DA56E}"/>
          </ac:spMkLst>
        </pc:spChg>
        <pc:spChg chg="add mod">
          <ac:chgData name="Mark Randel" userId="e57a5edcde79774b" providerId="LiveId" clId="{C4AC68A9-33BA-4FD2-8DF7-093687BD2FB7}" dt="2024-08-05T12:51:34.278" v="2701"/>
          <ac:spMkLst>
            <pc:docMk/>
            <pc:sldMk cId="3343552618" sldId="326"/>
            <ac:spMk id="20" creationId="{29F28150-C912-7404-251B-2082B4AED141}"/>
          </ac:spMkLst>
        </pc:spChg>
        <pc:picChg chg="mod">
          <ac:chgData name="Mark Randel" userId="e57a5edcde79774b" providerId="LiveId" clId="{C4AC68A9-33BA-4FD2-8DF7-093687BD2FB7}" dt="2024-08-04T13:54:19.812" v="2631" actId="1076"/>
          <ac:picMkLst>
            <pc:docMk/>
            <pc:sldMk cId="3343552618" sldId="326"/>
            <ac:picMk id="9" creationId="{7D46936C-AAC3-08BF-675F-02598861C637}"/>
          </ac:picMkLst>
        </pc:picChg>
      </pc:sldChg>
      <pc:sldChg chg="addSp delSp modSp new del mod">
        <pc:chgData name="Mark Randel" userId="e57a5edcde79774b" providerId="LiveId" clId="{C4AC68A9-33BA-4FD2-8DF7-093687BD2FB7}" dt="2024-08-03T15:11:05.846" v="892" actId="2696"/>
        <pc:sldMkLst>
          <pc:docMk/>
          <pc:sldMk cId="2246140758" sldId="332"/>
        </pc:sldMkLst>
        <pc:spChg chg="mod">
          <ac:chgData name="Mark Randel" userId="e57a5edcde79774b" providerId="LiveId" clId="{C4AC68A9-33BA-4FD2-8DF7-093687BD2FB7}" dt="2024-08-03T14:34:39.064" v="168" actId="20577"/>
          <ac:spMkLst>
            <pc:docMk/>
            <pc:sldMk cId="2246140758" sldId="332"/>
            <ac:spMk id="2" creationId="{638C9B2C-65C6-90D0-15EC-63C44EF331A4}"/>
          </ac:spMkLst>
        </pc:spChg>
        <pc:spChg chg="del">
          <ac:chgData name="Mark Randel" userId="e57a5edcde79774b" providerId="LiveId" clId="{C4AC68A9-33BA-4FD2-8DF7-093687BD2FB7}" dt="2024-08-03T14:23:24.915" v="114" actId="478"/>
          <ac:spMkLst>
            <pc:docMk/>
            <pc:sldMk cId="2246140758" sldId="332"/>
            <ac:spMk id="3" creationId="{B5D0650A-2D21-8C91-83E2-2AE19CAACF10}"/>
          </ac:spMkLst>
        </pc:spChg>
        <pc:spChg chg="del mod">
          <ac:chgData name="Mark Randel" userId="e57a5edcde79774b" providerId="LiveId" clId="{C4AC68A9-33BA-4FD2-8DF7-093687BD2FB7}" dt="2024-08-03T14:25:02.475" v="128" actId="478"/>
          <ac:spMkLst>
            <pc:docMk/>
            <pc:sldMk cId="2246140758" sldId="332"/>
            <ac:spMk id="6" creationId="{7D10D4A5-7048-734D-41CC-1B9A62ECA912}"/>
          </ac:spMkLst>
        </pc:spChg>
        <pc:spChg chg="del mod">
          <ac:chgData name="Mark Randel" userId="e57a5edcde79774b" providerId="LiveId" clId="{C4AC68A9-33BA-4FD2-8DF7-093687BD2FB7}" dt="2024-08-03T14:24:57.728" v="126" actId="478"/>
          <ac:spMkLst>
            <pc:docMk/>
            <pc:sldMk cId="2246140758" sldId="332"/>
            <ac:spMk id="7" creationId="{44EF9914-38A6-7632-7FF6-190CC5E0C9D6}"/>
          </ac:spMkLst>
        </pc:spChg>
        <pc:spChg chg="mod">
          <ac:chgData name="Mark Randel" userId="e57a5edcde79774b" providerId="LiveId" clId="{C4AC68A9-33BA-4FD2-8DF7-093687BD2FB7}" dt="2024-08-03T14:24:45.062" v="122" actId="571"/>
          <ac:spMkLst>
            <pc:docMk/>
            <pc:sldMk cId="2246140758" sldId="332"/>
            <ac:spMk id="8" creationId="{5573E41D-A7CA-AFCE-EAA9-FE0F678BD031}"/>
          </ac:spMkLst>
        </pc:spChg>
        <pc:spChg chg="del mod">
          <ac:chgData name="Mark Randel" userId="e57a5edcde79774b" providerId="LiveId" clId="{C4AC68A9-33BA-4FD2-8DF7-093687BD2FB7}" dt="2024-08-03T14:25:04.793" v="129" actId="478"/>
          <ac:spMkLst>
            <pc:docMk/>
            <pc:sldMk cId="2246140758" sldId="332"/>
            <ac:spMk id="9" creationId="{BAF5BC04-D037-E8EB-10D3-F79658A4BE17}"/>
          </ac:spMkLst>
        </pc:spChg>
        <pc:spChg chg="del mod">
          <ac:chgData name="Mark Randel" userId="e57a5edcde79774b" providerId="LiveId" clId="{C4AC68A9-33BA-4FD2-8DF7-093687BD2FB7}" dt="2024-08-03T14:25:07.133" v="130" actId="478"/>
          <ac:spMkLst>
            <pc:docMk/>
            <pc:sldMk cId="2246140758" sldId="332"/>
            <ac:spMk id="10" creationId="{344D6307-429D-E9D4-8606-5E6E0AEB69D3}"/>
          </ac:spMkLst>
        </pc:spChg>
        <pc:spChg chg="add mod">
          <ac:chgData name="Mark Randel" userId="e57a5edcde79774b" providerId="LiveId" clId="{C4AC68A9-33BA-4FD2-8DF7-093687BD2FB7}" dt="2024-08-03T14:24:45.062" v="122" actId="571"/>
          <ac:spMkLst>
            <pc:docMk/>
            <pc:sldMk cId="2246140758" sldId="332"/>
            <ac:spMk id="21" creationId="{99DB1D87-7FFD-F560-6803-A37143E822ED}"/>
          </ac:spMkLst>
        </pc:spChg>
        <pc:spChg chg="add del mod">
          <ac:chgData name="Mark Randel" userId="e57a5edcde79774b" providerId="LiveId" clId="{C4AC68A9-33BA-4FD2-8DF7-093687BD2FB7}" dt="2024-08-03T14:33:58.609" v="147" actId="478"/>
          <ac:spMkLst>
            <pc:docMk/>
            <pc:sldMk cId="2246140758" sldId="332"/>
            <ac:spMk id="22" creationId="{1B5F49BC-F1BC-C399-0C91-E51D33E77F9C}"/>
          </ac:spMkLst>
        </pc:spChg>
        <pc:grpChg chg="add del mod">
          <ac:chgData name="Mark Randel" userId="e57a5edcde79774b" providerId="LiveId" clId="{C4AC68A9-33BA-4FD2-8DF7-093687BD2FB7}" dt="2024-08-03T14:25:26.483" v="132" actId="478"/>
          <ac:grpSpMkLst>
            <pc:docMk/>
            <pc:sldMk cId="2246140758" sldId="332"/>
            <ac:grpSpMk id="5" creationId="{EA4025C0-34A0-2DB5-A253-D19DD24335AF}"/>
          </ac:grpSpMkLst>
        </pc:grpChg>
        <pc:picChg chg="add mod">
          <ac:chgData name="Mark Randel" userId="e57a5edcde79774b" providerId="LiveId" clId="{C4AC68A9-33BA-4FD2-8DF7-093687BD2FB7}" dt="2024-08-03T14:49:30.222" v="891" actId="1076"/>
          <ac:picMkLst>
            <pc:docMk/>
            <pc:sldMk cId="2246140758" sldId="332"/>
            <ac:picMk id="24" creationId="{DA3E1745-8F4B-D093-8CA4-C434C3891037}"/>
          </ac:picMkLst>
        </pc:picChg>
        <pc:cxnChg chg="del mod">
          <ac:chgData name="Mark Randel" userId="e57a5edcde79774b" providerId="LiveId" clId="{C4AC68A9-33BA-4FD2-8DF7-093687BD2FB7}" dt="2024-08-03T14:24:54.915" v="125" actId="478"/>
          <ac:cxnSpMkLst>
            <pc:docMk/>
            <pc:sldMk cId="2246140758" sldId="332"/>
            <ac:cxnSpMk id="11" creationId="{07882F55-35DC-7E80-AC8E-EE9C948BD1B9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2" creationId="{512353D2-1392-B712-AE94-854B22C2D000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3" creationId="{2FC91ED2-A97B-DC38-4F0E-40124D4363AF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4" creationId="{D9136CB8-D834-FA0A-09A6-E48614D4EF7D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5" creationId="{D49A44A3-B2C4-02F9-C83E-AEE40848BC89}"/>
          </ac:cxnSpMkLst>
        </pc:cxnChg>
        <pc:cxnChg chg="del mod">
          <ac:chgData name="Mark Randel" userId="e57a5edcde79774b" providerId="LiveId" clId="{C4AC68A9-33BA-4FD2-8DF7-093687BD2FB7}" dt="2024-08-03T14:24:49.268" v="123" actId="478"/>
          <ac:cxnSpMkLst>
            <pc:docMk/>
            <pc:sldMk cId="2246140758" sldId="332"/>
            <ac:cxnSpMk id="16" creationId="{EABE1BA7-8C51-0E16-3A47-FCD785A07B8A}"/>
          </ac:cxnSpMkLst>
        </pc:cxnChg>
        <pc:cxnChg chg="del mod">
          <ac:chgData name="Mark Randel" userId="e57a5edcde79774b" providerId="LiveId" clId="{C4AC68A9-33BA-4FD2-8DF7-093687BD2FB7}" dt="2024-08-03T14:24:28.252" v="118" actId="478"/>
          <ac:cxnSpMkLst>
            <pc:docMk/>
            <pc:sldMk cId="2246140758" sldId="332"/>
            <ac:cxnSpMk id="17" creationId="{5F8368B3-1ADB-8DC1-C144-A938EBD950BD}"/>
          </ac:cxnSpMkLst>
        </pc:cxnChg>
        <pc:cxnChg chg="mod">
          <ac:chgData name="Mark Randel" userId="e57a5edcde79774b" providerId="LiveId" clId="{C4AC68A9-33BA-4FD2-8DF7-093687BD2FB7}" dt="2024-08-03T14:24:45.062" v="122" actId="571"/>
          <ac:cxnSpMkLst>
            <pc:docMk/>
            <pc:sldMk cId="2246140758" sldId="332"/>
            <ac:cxnSpMk id="18" creationId="{473FF03C-85E0-72DA-8A49-324499884981}"/>
          </ac:cxnSpMkLst>
        </pc:cxnChg>
        <pc:cxnChg chg="del mod">
          <ac:chgData name="Mark Randel" userId="e57a5edcde79774b" providerId="LiveId" clId="{C4AC68A9-33BA-4FD2-8DF7-093687BD2FB7}" dt="2024-08-03T14:24:52.193" v="124" actId="478"/>
          <ac:cxnSpMkLst>
            <pc:docMk/>
            <pc:sldMk cId="2246140758" sldId="332"/>
            <ac:cxnSpMk id="19" creationId="{FA3DD3B8-3A97-51A2-AF95-2C974A89C06D}"/>
          </ac:cxnSpMkLst>
        </pc:cxnChg>
      </pc:sldChg>
      <pc:sldChg chg="addSp delSp modSp new mod ord">
        <pc:chgData name="Mark Randel" userId="e57a5edcde79774b" providerId="LiveId" clId="{C4AC68A9-33BA-4FD2-8DF7-093687BD2FB7}" dt="2024-08-04T12:42:10.851" v="1071" actId="403"/>
        <pc:sldMkLst>
          <pc:docMk/>
          <pc:sldMk cId="1344544090" sldId="333"/>
        </pc:sldMkLst>
        <pc:spChg chg="add del mod">
          <ac:chgData name="Mark Randel" userId="e57a5edcde79774b" providerId="LiveId" clId="{C4AC68A9-33BA-4FD2-8DF7-093687BD2FB7}" dt="2024-08-04T12:41:46.579" v="1066" actId="1036"/>
          <ac:spMkLst>
            <pc:docMk/>
            <pc:sldMk cId="1344544090" sldId="333"/>
            <ac:spMk id="2" creationId="{B1BA4F70-FB3C-442D-DB76-44F3A562BEFF}"/>
          </ac:spMkLst>
        </pc:spChg>
        <pc:spChg chg="mod">
          <ac:chgData name="Mark Randel" userId="e57a5edcde79774b" providerId="LiveId" clId="{C4AC68A9-33BA-4FD2-8DF7-093687BD2FB7}" dt="2024-08-04T12:42:10.851" v="1071" actId="403"/>
          <ac:spMkLst>
            <pc:docMk/>
            <pc:sldMk cId="1344544090" sldId="333"/>
            <ac:spMk id="3" creationId="{8F069B15-C5D6-E2DC-1FEE-08B599587CD8}"/>
          </ac:spMkLst>
        </pc:spChg>
        <pc:spChg chg="del">
          <ac:chgData name="Mark Randel" userId="e57a5edcde79774b" providerId="LiveId" clId="{C4AC68A9-33BA-4FD2-8DF7-093687BD2FB7}" dt="2024-08-03T14:38:23.938" v="228"/>
          <ac:spMkLst>
            <pc:docMk/>
            <pc:sldMk cId="1344544090" sldId="333"/>
            <ac:spMk id="6" creationId="{B73F7FEB-5065-C798-4AAB-C6F4AC7DF1BC}"/>
          </ac:spMkLst>
        </pc:spChg>
        <pc:spChg chg="add del mod">
          <ac:chgData name="Mark Randel" userId="e57a5edcde79774b" providerId="LiveId" clId="{C4AC68A9-33BA-4FD2-8DF7-093687BD2FB7}" dt="2024-08-03T14:42:23.738" v="236" actId="478"/>
          <ac:spMkLst>
            <pc:docMk/>
            <pc:sldMk cId="1344544090" sldId="333"/>
            <ac:spMk id="7" creationId="{BBA7AD5F-3EFD-DF3F-D010-71101985FC30}"/>
          </ac:spMkLst>
        </pc:spChg>
        <pc:spChg chg="add mod">
          <ac:chgData name="Mark Randel" userId="e57a5edcde79774b" providerId="LiveId" clId="{C4AC68A9-33BA-4FD2-8DF7-093687BD2FB7}" dt="2024-08-03T14:47:13.054" v="809" actId="1076"/>
          <ac:spMkLst>
            <pc:docMk/>
            <pc:sldMk cId="1344544090" sldId="333"/>
            <ac:spMk id="8" creationId="{4EE13C8A-5ACD-8728-D7BF-822DF36EB242}"/>
          </ac:spMkLst>
        </pc:spChg>
        <pc:picChg chg="add mod">
          <ac:chgData name="Mark Randel" userId="e57a5edcde79774b" providerId="LiveId" clId="{C4AC68A9-33BA-4FD2-8DF7-093687BD2FB7}" dt="2024-08-03T14:38:29.333" v="230" actId="1076"/>
          <ac:picMkLst>
            <pc:docMk/>
            <pc:sldMk cId="1344544090" sldId="333"/>
            <ac:picMk id="1026" creationId="{6AF242A1-04D8-58C3-BE1E-693E1A553EFE}"/>
          </ac:picMkLst>
        </pc:picChg>
      </pc:sldChg>
      <pc:sldChg chg="addSp modSp new modAnim">
        <pc:chgData name="Mark Randel" userId="e57a5edcde79774b" providerId="LiveId" clId="{C4AC68A9-33BA-4FD2-8DF7-093687BD2FB7}" dt="2024-08-03T17:25:45.878" v="1025"/>
        <pc:sldMkLst>
          <pc:docMk/>
          <pc:sldMk cId="2759070556" sldId="334"/>
        </pc:sldMkLst>
        <pc:picChg chg="add mod">
          <ac:chgData name="Mark Randel" userId="e57a5edcde79774b" providerId="LiveId" clId="{C4AC68A9-33BA-4FD2-8DF7-093687BD2FB7}" dt="2024-08-03T17:25:45.878" v="1025"/>
          <ac:picMkLst>
            <pc:docMk/>
            <pc:sldMk cId="2759070556" sldId="334"/>
            <ac:picMk id="4" creationId="{B951B955-A18D-85E0-677C-5845F6967BE1}"/>
          </ac:picMkLst>
        </pc:picChg>
      </pc:sldChg>
      <pc:sldChg chg="new del">
        <pc:chgData name="Mark Randel" userId="e57a5edcde79774b" providerId="LiveId" clId="{C4AC68A9-33BA-4FD2-8DF7-093687BD2FB7}" dt="2024-08-05T12:55:37.191" v="2740" actId="680"/>
        <pc:sldMkLst>
          <pc:docMk/>
          <pc:sldMk cId="3520070357" sldId="335"/>
        </pc:sldMkLst>
      </pc:sldChg>
    </pc:docChg>
  </pc:docChgLst>
  <pc:docChgLst>
    <pc:chgData name="Mark Randel" userId="e57a5edcde79774b" providerId="LiveId" clId="{2981AB5A-A8C1-40C4-827B-D810F5A2414E}"/>
    <pc:docChg chg="undo custSel addSld delSld modSld sldOrd">
      <pc:chgData name="Mark Randel" userId="e57a5edcde79774b" providerId="LiveId" clId="{2981AB5A-A8C1-40C4-827B-D810F5A2414E}" dt="2023-12-12T15:13:36.607" v="7404" actId="167"/>
      <pc:docMkLst>
        <pc:docMk/>
      </pc:docMkLst>
      <pc:sldChg chg="addSp delSp modSp mod">
        <pc:chgData name="Mark Randel" userId="e57a5edcde79774b" providerId="LiveId" clId="{2981AB5A-A8C1-40C4-827B-D810F5A2414E}" dt="2023-12-09T17:02:12.457" v="1853" actId="14100"/>
        <pc:sldMkLst>
          <pc:docMk/>
          <pc:sldMk cId="783914445" sldId="294"/>
        </pc:sldMkLst>
        <pc:spChg chg="add del mod">
          <ac:chgData name="Mark Randel" userId="e57a5edcde79774b" providerId="LiveId" clId="{2981AB5A-A8C1-40C4-827B-D810F5A2414E}" dt="2023-12-09T16:24:54.627" v="307" actId="478"/>
          <ac:spMkLst>
            <pc:docMk/>
            <pc:sldMk cId="783914445" sldId="294"/>
            <ac:spMk id="3" creationId="{603A6E74-A8E6-14E2-2EC1-9B87CF811085}"/>
          </ac:spMkLst>
        </pc:spChg>
        <pc:spChg chg="mod">
          <ac:chgData name="Mark Randel" userId="e57a5edcde79774b" providerId="LiveId" clId="{2981AB5A-A8C1-40C4-827B-D810F5A2414E}" dt="2023-12-09T16:41:19.598" v="484" actId="1076"/>
          <ac:spMkLst>
            <pc:docMk/>
            <pc:sldMk cId="783914445" sldId="294"/>
            <ac:spMk id="4" creationId="{55E27C7C-4B68-4BBC-BF36-8959D8493E4A}"/>
          </ac:spMkLst>
        </pc:spChg>
        <pc:spChg chg="add mod">
          <ac:chgData name="Mark Randel" userId="e57a5edcde79774b" providerId="LiveId" clId="{2981AB5A-A8C1-40C4-827B-D810F5A2414E}" dt="2023-12-09T16:34:42.860" v="363" actId="14100"/>
          <ac:spMkLst>
            <pc:docMk/>
            <pc:sldMk cId="783914445" sldId="294"/>
            <ac:spMk id="13" creationId="{5D2D3C43-73B0-5F76-5033-309E83EFDBE7}"/>
          </ac:spMkLst>
        </pc:spChg>
        <pc:spChg chg="add mod">
          <ac:chgData name="Mark Randel" userId="e57a5edcde79774b" providerId="LiveId" clId="{2981AB5A-A8C1-40C4-827B-D810F5A2414E}" dt="2023-12-09T16:34:51.347" v="370" actId="20577"/>
          <ac:spMkLst>
            <pc:docMk/>
            <pc:sldMk cId="783914445" sldId="294"/>
            <ac:spMk id="14" creationId="{309E050A-9181-04B8-54CD-E02624CA5695}"/>
          </ac:spMkLst>
        </pc:spChg>
        <pc:spChg chg="add del mod">
          <ac:chgData name="Mark Randel" userId="e57a5edcde79774b" providerId="LiveId" clId="{2981AB5A-A8C1-40C4-827B-D810F5A2414E}" dt="2023-12-09T16:35:47.644" v="399" actId="478"/>
          <ac:spMkLst>
            <pc:docMk/>
            <pc:sldMk cId="783914445" sldId="294"/>
            <ac:spMk id="15" creationId="{0705FD46-A857-B1CD-040B-36102E5D950D}"/>
          </ac:spMkLst>
        </pc:spChg>
        <pc:spChg chg="add del mod">
          <ac:chgData name="Mark Randel" userId="e57a5edcde79774b" providerId="LiveId" clId="{2981AB5A-A8C1-40C4-827B-D810F5A2414E}" dt="2023-12-09T16:35:46.497" v="398" actId="478"/>
          <ac:spMkLst>
            <pc:docMk/>
            <pc:sldMk cId="783914445" sldId="294"/>
            <ac:spMk id="16" creationId="{0C93C3B8-0885-8BCF-B72E-4D0B78994F8F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17" creationId="{DC666366-85A6-B44C-7834-CB7583CC2EEA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18" creationId="{467BB5E9-1028-5469-684B-C170AC78B223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19" creationId="{97A7BFA9-3FA5-31A2-7142-E73644070050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20" creationId="{E3A73F6F-FC63-C875-DD18-EFF4FE5482BD}"/>
          </ac:spMkLst>
        </pc:spChg>
        <pc:spChg chg="add mod">
          <ac:chgData name="Mark Randel" userId="e57a5edcde79774b" providerId="LiveId" clId="{2981AB5A-A8C1-40C4-827B-D810F5A2414E}" dt="2023-12-09T16:41:24.641" v="485" actId="164"/>
          <ac:spMkLst>
            <pc:docMk/>
            <pc:sldMk cId="783914445" sldId="294"/>
            <ac:spMk id="21" creationId="{E45EFEEC-B714-B563-D3C8-7FDE007313F2}"/>
          </ac:spMkLst>
        </pc:spChg>
        <pc:spChg chg="add mod">
          <ac:chgData name="Mark Randel" userId="e57a5edcde79774b" providerId="LiveId" clId="{2981AB5A-A8C1-40C4-827B-D810F5A2414E}" dt="2023-12-09T17:02:12.457" v="1853" actId="14100"/>
          <ac:spMkLst>
            <pc:docMk/>
            <pc:sldMk cId="783914445" sldId="294"/>
            <ac:spMk id="40" creationId="{DAAC4A48-57BD-0C98-DD48-49C780A119A8}"/>
          </ac:spMkLst>
        </pc:spChg>
        <pc:grpChg chg="add mod">
          <ac:chgData name="Mark Randel" userId="e57a5edcde79774b" providerId="LiveId" clId="{2981AB5A-A8C1-40C4-827B-D810F5A2414E}" dt="2023-12-09T16:41:37.801" v="487" actId="1076"/>
          <ac:grpSpMkLst>
            <pc:docMk/>
            <pc:sldMk cId="783914445" sldId="294"/>
            <ac:grpSpMk id="39" creationId="{75E4919C-FE60-5AF7-66E2-AEC979815A65}"/>
          </ac:grpSpMkLst>
        </pc:grpChg>
        <pc:graphicFrameChg chg="add del mod">
          <ac:chgData name="Mark Randel" userId="e57a5edcde79774b" providerId="LiveId" clId="{2981AB5A-A8C1-40C4-827B-D810F5A2414E}" dt="2023-12-09T16:29:51.361" v="329" actId="478"/>
          <ac:graphicFrameMkLst>
            <pc:docMk/>
            <pc:sldMk cId="783914445" sldId="294"/>
            <ac:graphicFrameMk id="8" creationId="{5605D3F8-CF79-E780-08E5-3DECEA6146CE}"/>
          </ac:graphicFrameMkLst>
        </pc:graphicFrameChg>
        <pc:graphicFrameChg chg="add del mod">
          <ac:chgData name="Mark Randel" userId="e57a5edcde79774b" providerId="LiveId" clId="{2981AB5A-A8C1-40C4-827B-D810F5A2414E}" dt="2023-12-09T16:31:07.846" v="337" actId="478"/>
          <ac:graphicFrameMkLst>
            <pc:docMk/>
            <pc:sldMk cId="783914445" sldId="294"/>
            <ac:graphicFrameMk id="10" creationId="{5605D3F8-CF79-E780-08E5-3DECEA6146CE}"/>
          </ac:graphicFrameMkLst>
        </pc:graphicFrameChg>
        <pc:picChg chg="add del mod">
          <ac:chgData name="Mark Randel" userId="e57a5edcde79774b" providerId="LiveId" clId="{2981AB5A-A8C1-40C4-827B-D810F5A2414E}" dt="2023-12-09T16:30:30.644" v="333" actId="478"/>
          <ac:picMkLst>
            <pc:docMk/>
            <pc:sldMk cId="783914445" sldId="294"/>
            <ac:picMk id="5" creationId="{74F1A09E-A81C-893D-52F3-FC075CFE0826}"/>
          </ac:picMkLst>
        </pc:picChg>
        <pc:picChg chg="del">
          <ac:chgData name="Mark Randel" userId="e57a5edcde79774b" providerId="LiveId" clId="{2981AB5A-A8C1-40C4-827B-D810F5A2414E}" dt="2023-12-09T16:24:51.701" v="306" actId="478"/>
          <ac:picMkLst>
            <pc:docMk/>
            <pc:sldMk cId="783914445" sldId="294"/>
            <ac:picMk id="6" creationId="{A91849EF-DF61-4DA3-AD94-E2450B9D6DC0}"/>
          </ac:picMkLst>
        </pc:picChg>
        <pc:picChg chg="add del mod">
          <ac:chgData name="Mark Randel" userId="e57a5edcde79774b" providerId="LiveId" clId="{2981AB5A-A8C1-40C4-827B-D810F5A2414E}" dt="2023-12-09T16:29:44.647" v="327" actId="478"/>
          <ac:picMkLst>
            <pc:docMk/>
            <pc:sldMk cId="783914445" sldId="294"/>
            <ac:picMk id="7" creationId="{7FBF0596-2DB5-897B-4021-15C29573FD7E}"/>
          </ac:picMkLst>
        </pc:picChg>
        <pc:picChg chg="add mod">
          <ac:chgData name="Mark Randel" userId="e57a5edcde79774b" providerId="LiveId" clId="{2981AB5A-A8C1-40C4-827B-D810F5A2414E}" dt="2023-12-09T16:31:11.810" v="338" actId="1076"/>
          <ac:picMkLst>
            <pc:docMk/>
            <pc:sldMk cId="783914445" sldId="294"/>
            <ac:picMk id="11" creationId="{2A353ADD-F172-314E-AC20-6C5D65B718B4}"/>
          </ac:picMkLst>
        </pc:picChg>
        <pc:picChg chg="add mod">
          <ac:chgData name="Mark Randel" userId="e57a5edcde79774b" providerId="LiveId" clId="{2981AB5A-A8C1-40C4-827B-D810F5A2414E}" dt="2023-12-09T16:33:36.629" v="340" actId="1076"/>
          <ac:picMkLst>
            <pc:docMk/>
            <pc:sldMk cId="783914445" sldId="294"/>
            <ac:picMk id="12" creationId="{D0963EAC-5DC8-82B1-3AD6-79413049EB29}"/>
          </ac:picMkLst>
        </pc:picChg>
        <pc:cxnChg chg="add del mod">
          <ac:chgData name="Mark Randel" userId="e57a5edcde79774b" providerId="LiveId" clId="{2981AB5A-A8C1-40C4-827B-D810F5A2414E}" dt="2023-12-09T16:37:12.622" v="454" actId="478"/>
          <ac:cxnSpMkLst>
            <pc:docMk/>
            <pc:sldMk cId="783914445" sldId="294"/>
            <ac:cxnSpMk id="23" creationId="{16D1E643-F0E6-E4D5-D26F-A4236B32920F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5" creationId="{3DAB134F-23F1-635B-46EE-CABC7B04A86D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6" creationId="{4297F060-2D0C-202D-43E0-A3132F0B7643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7" creationId="{BF564D5C-BDE2-6295-0926-31C3A7630CBD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28" creationId="{AAA02854-6BD6-6096-7F03-340A0C8B0E3A}"/>
          </ac:cxnSpMkLst>
        </pc:cxnChg>
        <pc:cxnChg chg="add del mod">
          <ac:chgData name="Mark Randel" userId="e57a5edcde79774b" providerId="LiveId" clId="{2981AB5A-A8C1-40C4-827B-D810F5A2414E}" dt="2023-12-09T16:38:41.217" v="465" actId="478"/>
          <ac:cxnSpMkLst>
            <pc:docMk/>
            <pc:sldMk cId="783914445" sldId="294"/>
            <ac:cxnSpMk id="29" creationId="{F4D7DCF3-1D7B-F9DB-42A7-DD531B44F5B5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1" creationId="{FD8B4398-2575-7EE1-AA3E-4763723A2BC9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2" creationId="{7A11ED6F-CD36-A23F-405C-08B2C7840FFC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3" creationId="{74DE3650-74E2-49C6-4FC5-BFBEBAC0C028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5" creationId="{49BA24F4-0DF2-F97B-3932-9B93E5D34B62}"/>
          </ac:cxnSpMkLst>
        </pc:cxnChg>
        <pc:cxnChg chg="add mod">
          <ac:chgData name="Mark Randel" userId="e57a5edcde79774b" providerId="LiveId" clId="{2981AB5A-A8C1-40C4-827B-D810F5A2414E}" dt="2023-12-09T16:41:24.641" v="485" actId="164"/>
          <ac:cxnSpMkLst>
            <pc:docMk/>
            <pc:sldMk cId="783914445" sldId="294"/>
            <ac:cxnSpMk id="36" creationId="{CBE930E5-8E65-4B9D-A3D5-0508479C6FA7}"/>
          </ac:cxnSpMkLst>
        </pc:cxnChg>
      </pc:sldChg>
      <pc:sldChg chg="addSp delSp modSp mod">
        <pc:chgData name="Mark Randel" userId="e57a5edcde79774b" providerId="LiveId" clId="{2981AB5A-A8C1-40C4-827B-D810F5A2414E}" dt="2023-12-10T18:56:26.319" v="5570" actId="6549"/>
        <pc:sldMkLst>
          <pc:docMk/>
          <pc:sldMk cId="277827655" sldId="295"/>
        </pc:sldMkLst>
        <pc:spChg chg="add mod">
          <ac:chgData name="Mark Randel" userId="e57a5edcde79774b" providerId="LiveId" clId="{2981AB5A-A8C1-40C4-827B-D810F5A2414E}" dt="2023-12-10T18:56:26.319" v="5570" actId="6549"/>
          <ac:spMkLst>
            <pc:docMk/>
            <pc:sldMk cId="277827655" sldId="295"/>
            <ac:spMk id="3" creationId="{A29F9771-F0FC-CCA5-DBB7-EADAF578084D}"/>
          </ac:spMkLst>
        </pc:spChg>
        <pc:spChg chg="mod">
          <ac:chgData name="Mark Randel" userId="e57a5edcde79774b" providerId="LiveId" clId="{2981AB5A-A8C1-40C4-827B-D810F5A2414E}" dt="2023-12-09T17:04:53.737" v="1871" actId="20577"/>
          <ac:spMkLst>
            <pc:docMk/>
            <pc:sldMk cId="277827655" sldId="295"/>
            <ac:spMk id="4" creationId="{55E27C7C-4B68-4BBC-BF36-8959D8493E4A}"/>
          </ac:spMkLst>
        </pc:spChg>
        <pc:graphicFrameChg chg="del">
          <ac:chgData name="Mark Randel" userId="e57a5edcde79774b" providerId="LiveId" clId="{2981AB5A-A8C1-40C4-827B-D810F5A2414E}" dt="2023-12-09T17:04:58.661" v="1872" actId="478"/>
          <ac:graphicFrameMkLst>
            <pc:docMk/>
            <pc:sldMk cId="277827655" sldId="295"/>
            <ac:graphicFrameMk id="5" creationId="{709A0DA2-E530-420B-ACE1-7D645AE7D06B}"/>
          </ac:graphicFrameMkLst>
        </pc:graphicFrameChg>
      </pc:sldChg>
      <pc:sldChg chg="modSp del mod">
        <pc:chgData name="Mark Randel" userId="e57a5edcde79774b" providerId="LiveId" clId="{2981AB5A-A8C1-40C4-827B-D810F5A2414E}" dt="2023-12-10T14:58:25.104" v="3223" actId="47"/>
        <pc:sldMkLst>
          <pc:docMk/>
          <pc:sldMk cId="3159288639" sldId="303"/>
        </pc:sldMkLst>
        <pc:graphicFrameChg chg="mod">
          <ac:chgData name="Mark Randel" userId="e57a5edcde79774b" providerId="LiveId" clId="{2981AB5A-A8C1-40C4-827B-D810F5A2414E}" dt="2023-12-09T17:00:42.766" v="1714" actId="20577"/>
          <ac:graphicFrameMkLst>
            <pc:docMk/>
            <pc:sldMk cId="3159288639" sldId="303"/>
            <ac:graphicFrameMk id="14" creationId="{CEC6DA80-0404-4CED-A682-9D41A16B341E}"/>
          </ac:graphicFrameMkLst>
        </pc:graphicFrameChg>
      </pc:sldChg>
      <pc:sldChg chg="del">
        <pc:chgData name="Mark Randel" userId="e57a5edcde79774b" providerId="LiveId" clId="{2981AB5A-A8C1-40C4-827B-D810F5A2414E}" dt="2023-12-10T14:58:25.104" v="3223" actId="47"/>
        <pc:sldMkLst>
          <pc:docMk/>
          <pc:sldMk cId="3124766000" sldId="304"/>
        </pc:sldMkLst>
      </pc:sldChg>
      <pc:sldChg chg="del">
        <pc:chgData name="Mark Randel" userId="e57a5edcde79774b" providerId="LiveId" clId="{2981AB5A-A8C1-40C4-827B-D810F5A2414E}" dt="2023-12-10T14:58:25.104" v="3223" actId="47"/>
        <pc:sldMkLst>
          <pc:docMk/>
          <pc:sldMk cId="1403455250" sldId="305"/>
        </pc:sldMkLst>
      </pc:sldChg>
      <pc:sldChg chg="modSp mod">
        <pc:chgData name="Mark Randel" userId="e57a5edcde79774b" providerId="LiveId" clId="{2981AB5A-A8C1-40C4-827B-D810F5A2414E}" dt="2023-12-10T17:58:24.696" v="5524" actId="14100"/>
        <pc:sldMkLst>
          <pc:docMk/>
          <pc:sldMk cId="114769864" sldId="306"/>
        </pc:sldMkLst>
        <pc:spChg chg="mod">
          <ac:chgData name="Mark Randel" userId="e57a5edcde79774b" providerId="LiveId" clId="{2981AB5A-A8C1-40C4-827B-D810F5A2414E}" dt="2023-12-10T17:58:24.696" v="5524" actId="14100"/>
          <ac:spMkLst>
            <pc:docMk/>
            <pc:sldMk cId="114769864" sldId="306"/>
            <ac:spMk id="2" creationId="{C3A9968B-2619-4F71-AB00-4C493E120805}"/>
          </ac:spMkLst>
        </pc:spChg>
      </pc:sldChg>
      <pc:sldChg chg="modSp mod">
        <pc:chgData name="Mark Randel" userId="e57a5edcde79774b" providerId="LiveId" clId="{2981AB5A-A8C1-40C4-827B-D810F5A2414E}" dt="2023-12-10T17:10:59.243" v="5278" actId="20577"/>
        <pc:sldMkLst>
          <pc:docMk/>
          <pc:sldMk cId="1613598062" sldId="307"/>
        </pc:sldMkLst>
        <pc:spChg chg="mod">
          <ac:chgData name="Mark Randel" userId="e57a5edcde79774b" providerId="LiveId" clId="{2981AB5A-A8C1-40C4-827B-D810F5A2414E}" dt="2023-12-10T17:10:59.243" v="5278" actId="20577"/>
          <ac:spMkLst>
            <pc:docMk/>
            <pc:sldMk cId="1613598062" sldId="307"/>
            <ac:spMk id="4" creationId="{65DE74E9-AA78-46C1-845A-0B72FA8AF35E}"/>
          </ac:spMkLst>
        </pc:spChg>
      </pc:sldChg>
      <pc:sldChg chg="modSp mod">
        <pc:chgData name="Mark Randel" userId="e57a5edcde79774b" providerId="LiveId" clId="{2981AB5A-A8C1-40C4-827B-D810F5A2414E}" dt="2023-12-10T17:11:40.943" v="5311" actId="20577"/>
        <pc:sldMkLst>
          <pc:docMk/>
          <pc:sldMk cId="365334912" sldId="308"/>
        </pc:sldMkLst>
        <pc:spChg chg="mod">
          <ac:chgData name="Mark Randel" userId="e57a5edcde79774b" providerId="LiveId" clId="{2981AB5A-A8C1-40C4-827B-D810F5A2414E}" dt="2023-12-10T17:11:40.943" v="5311" actId="20577"/>
          <ac:spMkLst>
            <pc:docMk/>
            <pc:sldMk cId="365334912" sldId="308"/>
            <ac:spMk id="4" creationId="{B0881FA9-F3B0-4912-B0E1-352094195C30}"/>
          </ac:spMkLst>
        </pc:spChg>
      </pc:sldChg>
      <pc:sldChg chg="modSp mod ord">
        <pc:chgData name="Mark Randel" userId="e57a5edcde79774b" providerId="LiveId" clId="{2981AB5A-A8C1-40C4-827B-D810F5A2414E}" dt="2023-12-10T19:11:38.106" v="5769"/>
        <pc:sldMkLst>
          <pc:docMk/>
          <pc:sldMk cId="3561473475" sldId="310"/>
        </pc:sldMkLst>
        <pc:spChg chg="mod">
          <ac:chgData name="Mark Randel" userId="e57a5edcde79774b" providerId="LiveId" clId="{2981AB5A-A8C1-40C4-827B-D810F5A2414E}" dt="2023-12-10T17:07:03.791" v="5161" actId="114"/>
          <ac:spMkLst>
            <pc:docMk/>
            <pc:sldMk cId="3561473475" sldId="310"/>
            <ac:spMk id="2" creationId="{94FDFB95-2803-4882-8DE6-333A75D37240}"/>
          </ac:spMkLst>
        </pc:spChg>
        <pc:spChg chg="mod">
          <ac:chgData name="Mark Randel" userId="e57a5edcde79774b" providerId="LiveId" clId="{2981AB5A-A8C1-40C4-827B-D810F5A2414E}" dt="2023-12-10T17:07:10.626" v="5170" actId="20577"/>
          <ac:spMkLst>
            <pc:docMk/>
            <pc:sldMk cId="3561473475" sldId="310"/>
            <ac:spMk id="3" creationId="{8AFC25C2-2815-4A92-A043-0CEC83591A94}"/>
          </ac:spMkLst>
        </pc:spChg>
        <pc:spChg chg="mod">
          <ac:chgData name="Mark Randel" userId="e57a5edcde79774b" providerId="LiveId" clId="{2981AB5A-A8C1-40C4-827B-D810F5A2414E}" dt="2023-12-10T17:08:15.186" v="5247" actId="20577"/>
          <ac:spMkLst>
            <pc:docMk/>
            <pc:sldMk cId="3561473475" sldId="310"/>
            <ac:spMk id="9" creationId="{A2055D38-CE59-4FC4-85CE-CF9DA81D858C}"/>
          </ac:spMkLst>
        </pc:spChg>
      </pc:sldChg>
      <pc:sldChg chg="modSp mod">
        <pc:chgData name="Mark Randel" userId="e57a5edcde79774b" providerId="LiveId" clId="{2981AB5A-A8C1-40C4-827B-D810F5A2414E}" dt="2023-12-12T15:08:48.898" v="7403" actId="20577"/>
        <pc:sldMkLst>
          <pc:docMk/>
          <pc:sldMk cId="3584772686" sldId="311"/>
        </pc:sldMkLst>
        <pc:spChg chg="mod">
          <ac:chgData name="Mark Randel" userId="e57a5edcde79774b" providerId="LiveId" clId="{2981AB5A-A8C1-40C4-827B-D810F5A2414E}" dt="2023-12-12T15:08:48.898" v="7403" actId="20577"/>
          <ac:spMkLst>
            <pc:docMk/>
            <pc:sldMk cId="3584772686" sldId="311"/>
            <ac:spMk id="8" creationId="{50061247-EA4F-4DFA-AFCE-648487762CF7}"/>
          </ac:spMkLst>
        </pc:spChg>
        <pc:spChg chg="mod">
          <ac:chgData name="Mark Randel" userId="e57a5edcde79774b" providerId="LiveId" clId="{2981AB5A-A8C1-40C4-827B-D810F5A2414E}" dt="2023-12-10T17:55:02.243" v="5463"/>
          <ac:spMkLst>
            <pc:docMk/>
            <pc:sldMk cId="3584772686" sldId="311"/>
            <ac:spMk id="23" creationId="{249ACE4E-0038-4BA2-8883-8C3F73B79C44}"/>
          </ac:spMkLst>
        </pc:spChg>
      </pc:sldChg>
      <pc:sldChg chg="modSp mod">
        <pc:chgData name="Mark Randel" userId="e57a5edcde79774b" providerId="LiveId" clId="{2981AB5A-A8C1-40C4-827B-D810F5A2414E}" dt="2023-12-10T17:56:07.479" v="5515"/>
        <pc:sldMkLst>
          <pc:docMk/>
          <pc:sldMk cId="927313156" sldId="312"/>
        </pc:sldMkLst>
        <pc:spChg chg="mod">
          <ac:chgData name="Mark Randel" userId="e57a5edcde79774b" providerId="LiveId" clId="{2981AB5A-A8C1-40C4-827B-D810F5A2414E}" dt="2023-12-10T17:55:48.641" v="5514" actId="20577"/>
          <ac:spMkLst>
            <pc:docMk/>
            <pc:sldMk cId="927313156" sldId="312"/>
            <ac:spMk id="7" creationId="{42AF1107-8D35-4E35-93C7-D3640946F742}"/>
          </ac:spMkLst>
        </pc:spChg>
        <pc:spChg chg="mod">
          <ac:chgData name="Mark Randel" userId="e57a5edcde79774b" providerId="LiveId" clId="{2981AB5A-A8C1-40C4-827B-D810F5A2414E}" dt="2023-12-10T17:56:07.479" v="5515"/>
          <ac:spMkLst>
            <pc:docMk/>
            <pc:sldMk cId="927313156" sldId="312"/>
            <ac:spMk id="23" creationId="{DE8D546E-0F46-4CC0-B2B1-8B2430D00C0C}"/>
          </ac:spMkLst>
        </pc:spChg>
      </pc:sldChg>
      <pc:sldChg chg="del">
        <pc:chgData name="Mark Randel" userId="e57a5edcde79774b" providerId="LiveId" clId="{2981AB5A-A8C1-40C4-827B-D810F5A2414E}" dt="2023-12-10T14:58:25.104" v="3223" actId="47"/>
        <pc:sldMkLst>
          <pc:docMk/>
          <pc:sldMk cId="2270028676" sldId="313"/>
        </pc:sldMkLst>
      </pc:sldChg>
      <pc:sldChg chg="modSp new mod">
        <pc:chgData name="Mark Randel" userId="e57a5edcde79774b" providerId="LiveId" clId="{2981AB5A-A8C1-40C4-827B-D810F5A2414E}" dt="2023-12-09T15:58:59.840" v="283" actId="20577"/>
        <pc:sldMkLst>
          <pc:docMk/>
          <pc:sldMk cId="3550818969" sldId="314"/>
        </pc:sldMkLst>
        <pc:spChg chg="mod">
          <ac:chgData name="Mark Randel" userId="e57a5edcde79774b" providerId="LiveId" clId="{2981AB5A-A8C1-40C4-827B-D810F5A2414E}" dt="2023-12-09T15:55:12.875" v="20" actId="20577"/>
          <ac:spMkLst>
            <pc:docMk/>
            <pc:sldMk cId="3550818969" sldId="314"/>
            <ac:spMk id="2" creationId="{94AE59CC-DD5F-A6AD-BDF7-063484FC94EA}"/>
          </ac:spMkLst>
        </pc:spChg>
        <pc:spChg chg="mod">
          <ac:chgData name="Mark Randel" userId="e57a5edcde79774b" providerId="LiveId" clId="{2981AB5A-A8C1-40C4-827B-D810F5A2414E}" dt="2023-12-09T15:58:59.840" v="283" actId="20577"/>
          <ac:spMkLst>
            <pc:docMk/>
            <pc:sldMk cId="3550818969" sldId="314"/>
            <ac:spMk id="3" creationId="{46307DDD-687B-8B49-B886-DAD8E3F7BA90}"/>
          </ac:spMkLst>
        </pc:spChg>
      </pc:sldChg>
      <pc:sldChg chg="addSp delSp modSp new mod">
        <pc:chgData name="Mark Randel" userId="e57a5edcde79774b" providerId="LiveId" clId="{2981AB5A-A8C1-40C4-827B-D810F5A2414E}" dt="2023-12-10T19:29:26.182" v="5819" actId="1076"/>
        <pc:sldMkLst>
          <pc:docMk/>
          <pc:sldMk cId="2531716146" sldId="315"/>
        </pc:sldMkLst>
        <pc:spChg chg="mod">
          <ac:chgData name="Mark Randel" userId="e57a5edcde79774b" providerId="LiveId" clId="{2981AB5A-A8C1-40C4-827B-D810F5A2414E}" dt="2023-12-09T17:57:47.897" v="2594" actId="20577"/>
          <ac:spMkLst>
            <pc:docMk/>
            <pc:sldMk cId="2531716146" sldId="315"/>
            <ac:spMk id="2" creationId="{0968064B-9F3B-2600-F6DB-BA98EF991DB8}"/>
          </ac:spMkLst>
        </pc:spChg>
        <pc:spChg chg="del">
          <ac:chgData name="Mark Randel" userId="e57a5edcde79774b" providerId="LiveId" clId="{2981AB5A-A8C1-40C4-827B-D810F5A2414E}" dt="2023-12-09T17:57:53.862" v="2595" actId="478"/>
          <ac:spMkLst>
            <pc:docMk/>
            <pc:sldMk cId="2531716146" sldId="315"/>
            <ac:spMk id="3" creationId="{90C720A0-1073-B016-3A7E-2FBE91FE8F06}"/>
          </ac:spMkLst>
        </pc:spChg>
        <pc:picChg chg="add mod">
          <ac:chgData name="Mark Randel" userId="e57a5edcde79774b" providerId="LiveId" clId="{2981AB5A-A8C1-40C4-827B-D810F5A2414E}" dt="2023-12-09T18:21:16.919" v="3061" actId="1076"/>
          <ac:picMkLst>
            <pc:docMk/>
            <pc:sldMk cId="2531716146" sldId="315"/>
            <ac:picMk id="6" creationId="{72AEB867-F463-B7DF-5CB3-6588E3C5DB26}"/>
          </ac:picMkLst>
        </pc:picChg>
        <pc:picChg chg="add del mod">
          <ac:chgData name="Mark Randel" userId="e57a5edcde79774b" providerId="LiveId" clId="{2981AB5A-A8C1-40C4-827B-D810F5A2414E}" dt="2023-12-10T19:28:29.201" v="5814" actId="478"/>
          <ac:picMkLst>
            <pc:docMk/>
            <pc:sldMk cId="2531716146" sldId="315"/>
            <ac:picMk id="8" creationId="{9E034E9B-A98E-6476-DED5-B20C6C437308}"/>
          </ac:picMkLst>
        </pc:picChg>
        <pc:picChg chg="add del mod">
          <ac:chgData name="Mark Randel" userId="e57a5edcde79774b" providerId="LiveId" clId="{2981AB5A-A8C1-40C4-827B-D810F5A2414E}" dt="2023-12-10T19:29:21.972" v="5817" actId="478"/>
          <ac:picMkLst>
            <pc:docMk/>
            <pc:sldMk cId="2531716146" sldId="315"/>
            <ac:picMk id="10" creationId="{8F99C05C-DDBD-CF87-5B8E-F501B65F582D}"/>
          </ac:picMkLst>
        </pc:picChg>
        <pc:picChg chg="add mod">
          <ac:chgData name="Mark Randel" userId="e57a5edcde79774b" providerId="LiveId" clId="{2981AB5A-A8C1-40C4-827B-D810F5A2414E}" dt="2023-12-10T19:29:26.182" v="5819" actId="1076"/>
          <ac:picMkLst>
            <pc:docMk/>
            <pc:sldMk cId="2531716146" sldId="315"/>
            <ac:picMk id="12" creationId="{C6EE6888-B037-F0B1-75C1-7142B930A0A5}"/>
          </ac:picMkLst>
        </pc:picChg>
      </pc:sldChg>
      <pc:sldChg chg="addSp modSp new mod modAnim">
        <pc:chgData name="Mark Randel" userId="e57a5edcde79774b" providerId="LiveId" clId="{2981AB5A-A8C1-40C4-827B-D810F5A2414E}" dt="2023-12-10T19:05:26.750" v="5578"/>
        <pc:sldMkLst>
          <pc:docMk/>
          <pc:sldMk cId="4031156970" sldId="316"/>
        </pc:sldMkLst>
        <pc:spChg chg="mod">
          <ac:chgData name="Mark Randel" userId="e57a5edcde79774b" providerId="LiveId" clId="{2981AB5A-A8C1-40C4-827B-D810F5A2414E}" dt="2023-12-09T18:00:43.921" v="2639" actId="20577"/>
          <ac:spMkLst>
            <pc:docMk/>
            <pc:sldMk cId="4031156970" sldId="316"/>
            <ac:spMk id="2" creationId="{D13015AB-710D-97F9-B791-8C8E2BADBFA6}"/>
          </ac:spMkLst>
        </pc:spChg>
        <pc:spChg chg="mod">
          <ac:chgData name="Mark Randel" userId="e57a5edcde79774b" providerId="LiveId" clId="{2981AB5A-A8C1-40C4-827B-D810F5A2414E}" dt="2023-12-09T18:17:27.957" v="3060" actId="27636"/>
          <ac:spMkLst>
            <pc:docMk/>
            <pc:sldMk cId="4031156970" sldId="316"/>
            <ac:spMk id="3" creationId="{5550D81C-126B-192D-C344-05C37D8D267B}"/>
          </ac:spMkLst>
        </pc:spChg>
        <pc:spChg chg="add mod">
          <ac:chgData name="Mark Randel" userId="e57a5edcde79774b" providerId="LiveId" clId="{2981AB5A-A8C1-40C4-827B-D810F5A2414E}" dt="2023-12-10T19:05:17.564" v="5577" actId="1582"/>
          <ac:spMkLst>
            <pc:docMk/>
            <pc:sldMk cId="4031156970" sldId="316"/>
            <ac:spMk id="9" creationId="{B6CB7D84-086C-5886-3ECB-38EBCA1B115A}"/>
          </ac:spMkLst>
        </pc:spChg>
        <pc:picChg chg="add mod">
          <ac:chgData name="Mark Randel" userId="e57a5edcde79774b" providerId="LiveId" clId="{2981AB5A-A8C1-40C4-827B-D810F5A2414E}" dt="2023-12-09T18:17:21.696" v="3058" actId="1076"/>
          <ac:picMkLst>
            <pc:docMk/>
            <pc:sldMk cId="4031156970" sldId="316"/>
            <ac:picMk id="6" creationId="{805BE9D4-9806-8A90-9EBC-4D0EFFFA55F7}"/>
          </ac:picMkLst>
        </pc:picChg>
        <pc:picChg chg="add mod ord">
          <ac:chgData name="Mark Randel" userId="e57a5edcde79774b" providerId="LiveId" clId="{2981AB5A-A8C1-40C4-827B-D810F5A2414E}" dt="2023-12-09T18:13:00.789" v="2819" actId="1037"/>
          <ac:picMkLst>
            <pc:docMk/>
            <pc:sldMk cId="4031156970" sldId="316"/>
            <ac:picMk id="8" creationId="{9691BE99-415F-9293-A780-BCF88C066915}"/>
          </ac:picMkLst>
        </pc:picChg>
      </pc:sldChg>
      <pc:sldChg chg="modSp add mod ord">
        <pc:chgData name="Mark Randel" userId="e57a5edcde79774b" providerId="LiveId" clId="{2981AB5A-A8C1-40C4-827B-D810F5A2414E}" dt="2023-12-10T14:57:40.082" v="3222" actId="20577"/>
        <pc:sldMkLst>
          <pc:docMk/>
          <pc:sldMk cId="1032055624" sldId="317"/>
        </pc:sldMkLst>
        <pc:spChg chg="mod">
          <ac:chgData name="Mark Randel" userId="e57a5edcde79774b" providerId="LiveId" clId="{2981AB5A-A8C1-40C4-827B-D810F5A2414E}" dt="2023-12-10T14:57:18.412" v="3165" actId="20577"/>
          <ac:spMkLst>
            <pc:docMk/>
            <pc:sldMk cId="1032055624" sldId="317"/>
            <ac:spMk id="2" creationId="{C5F2FB0B-15EC-453B-BC9B-69AD35DDCEA3}"/>
          </ac:spMkLst>
        </pc:spChg>
        <pc:spChg chg="mod">
          <ac:chgData name="Mark Randel" userId="e57a5edcde79774b" providerId="LiveId" clId="{2981AB5A-A8C1-40C4-827B-D810F5A2414E}" dt="2023-12-10T14:57:40.082" v="3222" actId="20577"/>
          <ac:spMkLst>
            <pc:docMk/>
            <pc:sldMk cId="1032055624" sldId="317"/>
            <ac:spMk id="3" creationId="{05408798-0DB3-46BF-880E-7BB904D700F6}"/>
          </ac:spMkLst>
        </pc:spChg>
      </pc:sldChg>
      <pc:sldChg chg="addSp modSp new mod">
        <pc:chgData name="Mark Randel" userId="e57a5edcde79774b" providerId="LiveId" clId="{2981AB5A-A8C1-40C4-827B-D810F5A2414E}" dt="2023-12-10T15:07:51.812" v="3718" actId="1037"/>
        <pc:sldMkLst>
          <pc:docMk/>
          <pc:sldMk cId="2700636879" sldId="318"/>
        </pc:sldMkLst>
        <pc:spChg chg="mod">
          <ac:chgData name="Mark Randel" userId="e57a5edcde79774b" providerId="LiveId" clId="{2981AB5A-A8C1-40C4-827B-D810F5A2414E}" dt="2023-12-10T14:59:21.393" v="3274" actId="20577"/>
          <ac:spMkLst>
            <pc:docMk/>
            <pc:sldMk cId="2700636879" sldId="318"/>
            <ac:spMk id="2" creationId="{CF0E6D81-E4AA-8594-6B39-1E359E7CAA99}"/>
          </ac:spMkLst>
        </pc:spChg>
        <pc:spChg chg="mod">
          <ac:chgData name="Mark Randel" userId="e57a5edcde79774b" providerId="LiveId" clId="{2981AB5A-A8C1-40C4-827B-D810F5A2414E}" dt="2023-12-10T15:01:59.477" v="3568" actId="14100"/>
          <ac:spMkLst>
            <pc:docMk/>
            <pc:sldMk cId="2700636879" sldId="318"/>
            <ac:spMk id="3" creationId="{ADD95FF2-B19C-A915-7751-6542E7E98030}"/>
          </ac:spMkLst>
        </pc:spChg>
        <pc:spChg chg="add mod">
          <ac:chgData name="Mark Randel" userId="e57a5edcde79774b" providerId="LiveId" clId="{2981AB5A-A8C1-40C4-827B-D810F5A2414E}" dt="2023-12-10T15:03:06.739" v="3648" actId="20577"/>
          <ac:spMkLst>
            <pc:docMk/>
            <pc:sldMk cId="2700636879" sldId="318"/>
            <ac:spMk id="5" creationId="{DA059BB8-2303-7345-D622-1047F52583B4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6" creationId="{C3C1AD54-A24B-114A-2C25-BBCFC0D3367D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7" creationId="{67711070-155A-6DB4-2824-C588C72FB373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8" creationId="{210183C3-B1D2-9095-D18D-6D92FF1D4433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9" creationId="{833A99CE-2DF6-CAA9-B1EA-598B82B9E96B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10" creationId="{E1EB4A23-A208-4DBF-41F3-9C75E6569C74}"/>
          </ac:spMkLst>
        </pc:spChg>
        <pc:spChg chg="add mod">
          <ac:chgData name="Mark Randel" userId="e57a5edcde79774b" providerId="LiveId" clId="{2981AB5A-A8C1-40C4-827B-D810F5A2414E}" dt="2023-12-10T15:05:43.894" v="3704" actId="1076"/>
          <ac:spMkLst>
            <pc:docMk/>
            <pc:sldMk cId="2700636879" sldId="318"/>
            <ac:spMk id="11" creationId="{A97630AC-F064-E900-C034-809294EF6F3F}"/>
          </ac:spMkLst>
        </pc:spChg>
        <pc:spChg chg="add mod ord">
          <ac:chgData name="Mark Randel" userId="e57a5edcde79774b" providerId="LiveId" clId="{2981AB5A-A8C1-40C4-827B-D810F5A2414E}" dt="2023-12-10T15:07:43.755" v="3710" actId="167"/>
          <ac:spMkLst>
            <pc:docMk/>
            <pc:sldMk cId="2700636879" sldId="318"/>
            <ac:spMk id="14" creationId="{B4F3CC88-688F-2210-E657-3F0DDA48856B}"/>
          </ac:spMkLst>
        </pc:spChg>
        <pc:picChg chg="add mod">
          <ac:chgData name="Mark Randel" userId="e57a5edcde79774b" providerId="LiveId" clId="{2981AB5A-A8C1-40C4-827B-D810F5A2414E}" dt="2023-12-10T15:07:51.812" v="3718" actId="1037"/>
          <ac:picMkLst>
            <pc:docMk/>
            <pc:sldMk cId="2700636879" sldId="318"/>
            <ac:picMk id="13" creationId="{57BBE49F-07F1-D007-CAE0-7DE47AAE09DC}"/>
          </ac:picMkLst>
        </pc:picChg>
      </pc:sldChg>
      <pc:sldChg chg="addSp delSp modSp new mod delAnim modAnim">
        <pc:chgData name="Mark Randel" userId="e57a5edcde79774b" providerId="LiveId" clId="{2981AB5A-A8C1-40C4-827B-D810F5A2414E}" dt="2023-12-12T13:20:32.846" v="6337" actId="1076"/>
        <pc:sldMkLst>
          <pc:docMk/>
          <pc:sldMk cId="886582904" sldId="319"/>
        </pc:sldMkLst>
        <pc:spChg chg="mod ord">
          <ac:chgData name="Mark Randel" userId="e57a5edcde79774b" providerId="LiveId" clId="{2981AB5A-A8C1-40C4-827B-D810F5A2414E}" dt="2023-12-12T01:38:54.461" v="6316" actId="20577"/>
          <ac:spMkLst>
            <pc:docMk/>
            <pc:sldMk cId="886582904" sldId="319"/>
            <ac:spMk id="2" creationId="{A5C3B60A-731E-4967-C078-7F8F42DE5FF8}"/>
          </ac:spMkLst>
        </pc:spChg>
        <pc:spChg chg="del mod">
          <ac:chgData name="Mark Randel" userId="e57a5edcde79774b" providerId="LiveId" clId="{2981AB5A-A8C1-40C4-827B-D810F5A2414E}" dt="2023-12-10T15:36:24.705" v="4241" actId="478"/>
          <ac:spMkLst>
            <pc:docMk/>
            <pc:sldMk cId="886582904" sldId="319"/>
            <ac:spMk id="3" creationId="{B90EC59D-44F4-4EED-9939-80F04911CF22}"/>
          </ac:spMkLst>
        </pc:spChg>
        <pc:spChg chg="add del mod">
          <ac:chgData name="Mark Randel" userId="e57a5edcde79774b" providerId="LiveId" clId="{2981AB5A-A8C1-40C4-827B-D810F5A2414E}" dt="2023-12-11T17:46:14.463" v="5969" actId="478"/>
          <ac:spMkLst>
            <pc:docMk/>
            <pc:sldMk cId="886582904" sldId="319"/>
            <ac:spMk id="7" creationId="{CD9DA2EF-5E04-8E97-9727-C2CD54C6D7D0}"/>
          </ac:spMkLst>
        </pc:spChg>
        <pc:spChg chg="add del mod">
          <ac:chgData name="Mark Randel" userId="e57a5edcde79774b" providerId="LiveId" clId="{2981AB5A-A8C1-40C4-827B-D810F5A2414E}" dt="2023-12-11T17:46:19.567" v="5971" actId="478"/>
          <ac:spMkLst>
            <pc:docMk/>
            <pc:sldMk cId="886582904" sldId="319"/>
            <ac:spMk id="8" creationId="{FC976F5E-14BA-E89D-6CE9-EF8E0F3A2931}"/>
          </ac:spMkLst>
        </pc:spChg>
        <pc:spChg chg="add del mod">
          <ac:chgData name="Mark Randel" userId="e57a5edcde79774b" providerId="LiveId" clId="{2981AB5A-A8C1-40C4-827B-D810F5A2414E}" dt="2023-12-10T15:36:28.196" v="4242" actId="478"/>
          <ac:spMkLst>
            <pc:docMk/>
            <pc:sldMk cId="886582904" sldId="319"/>
            <ac:spMk id="12" creationId="{E963F24D-6063-9E48-0F6D-2C8A91E7F938}"/>
          </ac:spMkLst>
        </pc:spChg>
        <pc:picChg chg="add del mod">
          <ac:chgData name="Mark Randel" userId="e57a5edcde79774b" providerId="LiveId" clId="{2981AB5A-A8C1-40C4-827B-D810F5A2414E}" dt="2023-12-11T17:46:11.795" v="5968" actId="478"/>
          <ac:picMkLst>
            <pc:docMk/>
            <pc:sldMk cId="886582904" sldId="319"/>
            <ac:picMk id="5" creationId="{0AFFD345-580F-FCB8-1D5E-D9FEAA92D351}"/>
          </ac:picMkLst>
        </pc:picChg>
        <pc:picChg chg="add del mod">
          <ac:chgData name="Mark Randel" userId="e57a5edcde79774b" providerId="LiveId" clId="{2981AB5A-A8C1-40C4-827B-D810F5A2414E}" dt="2023-12-12T13:20:30.270" v="6336" actId="478"/>
          <ac:picMkLst>
            <pc:docMk/>
            <pc:sldMk cId="886582904" sldId="319"/>
            <ac:picMk id="5" creationId="{37FCE76F-03A7-7679-B4AB-54DE6A518373}"/>
          </ac:picMkLst>
        </pc:picChg>
        <pc:picChg chg="add mod">
          <ac:chgData name="Mark Randel" userId="e57a5edcde79774b" providerId="LiveId" clId="{2981AB5A-A8C1-40C4-827B-D810F5A2414E}" dt="2023-12-11T17:46:23.281" v="5972" actId="1076"/>
          <ac:picMkLst>
            <pc:docMk/>
            <pc:sldMk cId="886582904" sldId="319"/>
            <ac:picMk id="6" creationId="{70C5EA48-81E5-5D35-64E7-40EE9E5596BD}"/>
          </ac:picMkLst>
        </pc:picChg>
        <pc:picChg chg="add mod">
          <ac:chgData name="Mark Randel" userId="e57a5edcde79774b" providerId="LiveId" clId="{2981AB5A-A8C1-40C4-827B-D810F5A2414E}" dt="2023-12-12T13:20:32.846" v="6337" actId="1076"/>
          <ac:picMkLst>
            <pc:docMk/>
            <pc:sldMk cId="886582904" sldId="319"/>
            <ac:picMk id="8" creationId="{3F262472-21EF-A68F-EB8F-8FAB83B698A1}"/>
          </ac:picMkLst>
        </pc:picChg>
        <pc:picChg chg="add del mod">
          <ac:chgData name="Mark Randel" userId="e57a5edcde79774b" providerId="LiveId" clId="{2981AB5A-A8C1-40C4-827B-D810F5A2414E}" dt="2023-12-10T15:18:05.289" v="3910" actId="478"/>
          <ac:picMkLst>
            <pc:docMk/>
            <pc:sldMk cId="886582904" sldId="319"/>
            <ac:picMk id="8" creationId="{5DBFC03B-273E-5036-2AB2-C44851B07EC8}"/>
          </ac:picMkLst>
        </pc:picChg>
        <pc:picChg chg="add del mod">
          <ac:chgData name="Mark Randel" userId="e57a5edcde79774b" providerId="LiveId" clId="{2981AB5A-A8C1-40C4-827B-D810F5A2414E}" dt="2023-12-12T13:19:42.497" v="6332" actId="478"/>
          <ac:picMkLst>
            <pc:docMk/>
            <pc:sldMk cId="886582904" sldId="319"/>
            <ac:picMk id="10" creationId="{0B8C519C-ED08-4C05-D1AA-FF5D59C758FC}"/>
          </ac:picMkLst>
        </pc:picChg>
        <pc:picChg chg="add del mod">
          <ac:chgData name="Mark Randel" userId="e57a5edcde79774b" providerId="LiveId" clId="{2981AB5A-A8C1-40C4-827B-D810F5A2414E}" dt="2023-12-10T15:39:11.127" v="4256" actId="478"/>
          <ac:picMkLst>
            <pc:docMk/>
            <pc:sldMk cId="886582904" sldId="319"/>
            <ac:picMk id="10" creationId="{68CCB66D-1A7E-C21E-8042-94402F189BF1}"/>
          </ac:picMkLst>
        </pc:picChg>
        <pc:picChg chg="add del mod ord">
          <ac:chgData name="Mark Randel" userId="e57a5edcde79774b" providerId="LiveId" clId="{2981AB5A-A8C1-40C4-827B-D810F5A2414E}" dt="2023-12-11T18:31:02.753" v="6089" actId="478"/>
          <ac:picMkLst>
            <pc:docMk/>
            <pc:sldMk cId="886582904" sldId="319"/>
            <ac:picMk id="14" creationId="{B1A4EBEE-FF24-289A-6ACA-5C541DD382DF}"/>
          </ac:picMkLst>
        </pc:picChg>
      </pc:sldChg>
      <pc:sldChg chg="addSp delSp modSp add mod delAnim modAnim">
        <pc:chgData name="Mark Randel" userId="e57a5edcde79774b" providerId="LiveId" clId="{2981AB5A-A8C1-40C4-827B-D810F5A2414E}" dt="2023-12-12T13:39:31.907" v="6341" actId="1076"/>
        <pc:sldMkLst>
          <pc:docMk/>
          <pc:sldMk cId="82818991" sldId="320"/>
        </pc:sldMkLst>
        <pc:spChg chg="mod">
          <ac:chgData name="Mark Randel" userId="e57a5edcde79774b" providerId="LiveId" clId="{2981AB5A-A8C1-40C4-827B-D810F5A2414E}" dt="2023-12-11T17:33:08.837" v="5959" actId="20577"/>
          <ac:spMkLst>
            <pc:docMk/>
            <pc:sldMk cId="82818991" sldId="320"/>
            <ac:spMk id="2" creationId="{A5C3B60A-731E-4967-C078-7F8F42DE5FF8}"/>
          </ac:spMkLst>
        </pc:spChg>
        <pc:spChg chg="add del mod ord">
          <ac:chgData name="Mark Randel" userId="e57a5edcde79774b" providerId="LiveId" clId="{2981AB5A-A8C1-40C4-827B-D810F5A2414E}" dt="2023-12-11T17:46:50.590" v="5974" actId="478"/>
          <ac:spMkLst>
            <pc:docMk/>
            <pc:sldMk cId="82818991" sldId="320"/>
            <ac:spMk id="3" creationId="{085CC785-535F-9566-E2BD-A9EDAC293477}"/>
          </ac:spMkLst>
        </pc:spChg>
        <pc:spChg chg="del">
          <ac:chgData name="Mark Randel" userId="e57a5edcde79774b" providerId="LiveId" clId="{2981AB5A-A8C1-40C4-827B-D810F5A2414E}" dt="2023-12-10T15:36:34.036" v="4243" actId="478"/>
          <ac:spMkLst>
            <pc:docMk/>
            <pc:sldMk cId="82818991" sldId="320"/>
            <ac:spMk id="3" creationId="{B90EC59D-44F4-4EED-9939-80F04911CF22}"/>
          </ac:spMkLst>
        </pc:spChg>
        <pc:spChg chg="add del mod">
          <ac:chgData name="Mark Randel" userId="e57a5edcde79774b" providerId="LiveId" clId="{2981AB5A-A8C1-40C4-827B-D810F5A2414E}" dt="2023-12-11T17:46:54.482" v="5975" actId="478"/>
          <ac:spMkLst>
            <pc:docMk/>
            <pc:sldMk cId="82818991" sldId="320"/>
            <ac:spMk id="5" creationId="{F74AFC27-7BB8-F4C6-943C-6F75A6ECF1FB}"/>
          </ac:spMkLst>
        </pc:spChg>
        <pc:spChg chg="add del mod">
          <ac:chgData name="Mark Randel" userId="e57a5edcde79774b" providerId="LiveId" clId="{2981AB5A-A8C1-40C4-827B-D810F5A2414E}" dt="2023-12-10T15:36:36.995" v="4244" actId="478"/>
          <ac:spMkLst>
            <pc:docMk/>
            <pc:sldMk cId="82818991" sldId="320"/>
            <ac:spMk id="12" creationId="{CDFB21A6-4688-220F-B0F9-B851E38B3C6C}"/>
          </ac:spMkLst>
        </pc:spChg>
        <pc:picChg chg="add mod">
          <ac:chgData name="Mark Randel" userId="e57a5edcde79774b" providerId="LiveId" clId="{2981AB5A-A8C1-40C4-827B-D810F5A2414E}" dt="2023-12-12T13:39:31.907" v="6341" actId="1076"/>
          <ac:picMkLst>
            <pc:docMk/>
            <pc:sldMk cId="82818991" sldId="320"/>
            <ac:picMk id="5" creationId="{CAE313FC-3292-47F5-E4BE-1F08D19E55B1}"/>
          </ac:picMkLst>
        </pc:picChg>
        <pc:picChg chg="del">
          <ac:chgData name="Mark Randel" userId="e57a5edcde79774b" providerId="LiveId" clId="{2981AB5A-A8C1-40C4-827B-D810F5A2414E}" dt="2023-12-10T15:21:02.051" v="3990" actId="478"/>
          <ac:picMkLst>
            <pc:docMk/>
            <pc:sldMk cId="82818991" sldId="320"/>
            <ac:picMk id="6" creationId="{70C5EA48-81E5-5D35-64E7-40EE9E5596BD}"/>
          </ac:picMkLst>
        </pc:picChg>
        <pc:picChg chg="add del mod">
          <ac:chgData name="Mark Randel" userId="e57a5edcde79774b" providerId="LiveId" clId="{2981AB5A-A8C1-40C4-827B-D810F5A2414E}" dt="2023-12-11T17:46:47.258" v="5973" actId="478"/>
          <ac:picMkLst>
            <pc:docMk/>
            <pc:sldMk cId="82818991" sldId="320"/>
            <ac:picMk id="7" creationId="{A5C0A5C0-2465-0FA3-501B-CC9A628FBC96}"/>
          </ac:picMkLst>
        </pc:picChg>
        <pc:picChg chg="add del mod">
          <ac:chgData name="Mark Randel" userId="e57a5edcde79774b" providerId="LiveId" clId="{2981AB5A-A8C1-40C4-827B-D810F5A2414E}" dt="2023-12-10T15:44:57.348" v="4266" actId="478"/>
          <ac:picMkLst>
            <pc:docMk/>
            <pc:sldMk cId="82818991" sldId="320"/>
            <ac:picMk id="7" creationId="{BE1CD7EE-63B7-9326-FA62-098F8F392087}"/>
          </ac:picMkLst>
        </pc:picChg>
        <pc:picChg chg="add del mod">
          <ac:chgData name="Mark Randel" userId="e57a5edcde79774b" providerId="LiveId" clId="{2981AB5A-A8C1-40C4-827B-D810F5A2414E}" dt="2023-12-10T15:38:34.874" v="4253" actId="478"/>
          <ac:picMkLst>
            <pc:docMk/>
            <pc:sldMk cId="82818991" sldId="320"/>
            <ac:picMk id="9" creationId="{859E4C18-EFAE-7FFB-DA1E-51220A5EEFD6}"/>
          </ac:picMkLst>
        </pc:picChg>
        <pc:picChg chg="add del mod">
          <ac:chgData name="Mark Randel" userId="e57a5edcde79774b" providerId="LiveId" clId="{2981AB5A-A8C1-40C4-827B-D810F5A2414E}" dt="2023-12-12T13:39:29.357" v="6340" actId="478"/>
          <ac:picMkLst>
            <pc:docMk/>
            <pc:sldMk cId="82818991" sldId="320"/>
            <ac:picMk id="9" creationId="{ABBFC7B1-1B36-D735-31C4-371A3104377D}"/>
          </ac:picMkLst>
        </pc:picChg>
        <pc:picChg chg="del">
          <ac:chgData name="Mark Randel" userId="e57a5edcde79774b" providerId="LiveId" clId="{2981AB5A-A8C1-40C4-827B-D810F5A2414E}" dt="2023-12-10T15:22:15.189" v="3994" actId="478"/>
          <ac:picMkLst>
            <pc:docMk/>
            <pc:sldMk cId="82818991" sldId="320"/>
            <ac:picMk id="10" creationId="{68CCB66D-1A7E-C21E-8042-94402F189BF1}"/>
          </ac:picMkLst>
        </pc:picChg>
        <pc:picChg chg="add del mod">
          <ac:chgData name="Mark Randel" userId="e57a5edcde79774b" providerId="LiveId" clId="{2981AB5A-A8C1-40C4-827B-D810F5A2414E}" dt="2023-12-11T18:32:17.940" v="6092" actId="478"/>
          <ac:picMkLst>
            <pc:docMk/>
            <pc:sldMk cId="82818991" sldId="320"/>
            <ac:picMk id="14" creationId="{0C44801B-42F5-408B-C500-90CD50D0546B}"/>
          </ac:picMkLst>
        </pc:picChg>
        <pc:picChg chg="add del mod">
          <ac:chgData name="Mark Randel" userId="e57a5edcde79774b" providerId="LiveId" clId="{2981AB5A-A8C1-40C4-827B-D810F5A2414E}" dt="2023-12-10T15:44:22.963" v="4264" actId="478"/>
          <ac:picMkLst>
            <pc:docMk/>
            <pc:sldMk cId="82818991" sldId="320"/>
            <ac:picMk id="16" creationId="{A5BE45C6-D71F-22A8-A884-1BCD510FDF76}"/>
          </ac:picMkLst>
        </pc:picChg>
        <pc:picChg chg="add mod ord modCrop">
          <ac:chgData name="Mark Randel" userId="e57a5edcde79774b" providerId="LiveId" clId="{2981AB5A-A8C1-40C4-827B-D810F5A2414E}" dt="2023-12-11T17:47:00.491" v="5976" actId="1076"/>
          <ac:picMkLst>
            <pc:docMk/>
            <pc:sldMk cId="82818991" sldId="320"/>
            <ac:picMk id="18" creationId="{C9AD346A-5F6E-CD5B-661E-069BD1096FE2}"/>
          </ac:picMkLst>
        </pc:picChg>
      </pc:sldChg>
      <pc:sldChg chg="addSp delSp modSp new mod">
        <pc:chgData name="Mark Randel" userId="e57a5edcde79774b" providerId="LiveId" clId="{2981AB5A-A8C1-40C4-827B-D810F5A2414E}" dt="2023-12-12T15:03:35.892" v="7181" actId="6549"/>
        <pc:sldMkLst>
          <pc:docMk/>
          <pc:sldMk cId="1015898387" sldId="321"/>
        </pc:sldMkLst>
        <pc:spChg chg="mod">
          <ac:chgData name="Mark Randel" userId="e57a5edcde79774b" providerId="LiveId" clId="{2981AB5A-A8C1-40C4-827B-D810F5A2414E}" dt="2023-12-10T15:30:33.074" v="4164" actId="20577"/>
          <ac:spMkLst>
            <pc:docMk/>
            <pc:sldMk cId="1015898387" sldId="321"/>
            <ac:spMk id="2" creationId="{22F5049C-5B0D-936B-CAEF-FE789FAEDE0E}"/>
          </ac:spMkLst>
        </pc:spChg>
        <pc:spChg chg="mod">
          <ac:chgData name="Mark Randel" userId="e57a5edcde79774b" providerId="LiveId" clId="{2981AB5A-A8C1-40C4-827B-D810F5A2414E}" dt="2023-12-10T15:25:00.004" v="4119" actId="20577"/>
          <ac:spMkLst>
            <pc:docMk/>
            <pc:sldMk cId="1015898387" sldId="321"/>
            <ac:spMk id="3" creationId="{22BC6907-C212-79DE-FEBB-320A189087DD}"/>
          </ac:spMkLst>
        </pc:spChg>
        <pc:spChg chg="add mod">
          <ac:chgData name="Mark Randel" userId="e57a5edcde79774b" providerId="LiveId" clId="{2981AB5A-A8C1-40C4-827B-D810F5A2414E}" dt="2023-12-12T15:03:35.892" v="7181" actId="6549"/>
          <ac:spMkLst>
            <pc:docMk/>
            <pc:sldMk cId="1015898387" sldId="321"/>
            <ac:spMk id="5" creationId="{53A95BA1-C33C-54A9-A0DC-346BA9FF8F8E}"/>
          </ac:spMkLst>
        </pc:spChg>
        <pc:picChg chg="add del mod">
          <ac:chgData name="Mark Randel" userId="e57a5edcde79774b" providerId="LiveId" clId="{2981AB5A-A8C1-40C4-827B-D810F5A2414E}" dt="2023-12-10T15:30:28.124" v="4152" actId="478"/>
          <ac:picMkLst>
            <pc:docMk/>
            <pc:sldMk cId="1015898387" sldId="321"/>
            <ac:picMk id="7" creationId="{D109AA90-F17F-831A-33CB-6B251DA95B2C}"/>
          </ac:picMkLst>
        </pc:picChg>
      </pc:sldChg>
      <pc:sldChg chg="addSp delSp modSp add mod">
        <pc:chgData name="Mark Randel" userId="e57a5edcde79774b" providerId="LiveId" clId="{2981AB5A-A8C1-40C4-827B-D810F5A2414E}" dt="2023-12-10T19:04:26.843" v="5574" actId="1076"/>
        <pc:sldMkLst>
          <pc:docMk/>
          <pc:sldMk cId="681280786" sldId="322"/>
        </pc:sldMkLst>
        <pc:spChg chg="mod">
          <ac:chgData name="Mark Randel" userId="e57a5edcde79774b" providerId="LiveId" clId="{2981AB5A-A8C1-40C4-827B-D810F5A2414E}" dt="2023-12-10T15:30:57.332" v="4180" actId="20577"/>
          <ac:spMkLst>
            <pc:docMk/>
            <pc:sldMk cId="681280786" sldId="322"/>
            <ac:spMk id="2" creationId="{22F5049C-5B0D-936B-CAEF-FE789FAEDE0E}"/>
          </ac:spMkLst>
        </pc:spChg>
        <pc:spChg chg="del">
          <ac:chgData name="Mark Randel" userId="e57a5edcde79774b" providerId="LiveId" clId="{2981AB5A-A8C1-40C4-827B-D810F5A2414E}" dt="2023-12-10T15:30:41.188" v="4166" actId="478"/>
          <ac:spMkLst>
            <pc:docMk/>
            <pc:sldMk cId="681280786" sldId="322"/>
            <ac:spMk id="3" creationId="{22BC6907-C212-79DE-FEBB-320A189087DD}"/>
          </ac:spMkLst>
        </pc:spChg>
        <pc:spChg chg="del">
          <ac:chgData name="Mark Randel" userId="e57a5edcde79774b" providerId="LiveId" clId="{2981AB5A-A8C1-40C4-827B-D810F5A2414E}" dt="2023-12-10T15:30:45.879" v="4168" actId="478"/>
          <ac:spMkLst>
            <pc:docMk/>
            <pc:sldMk cId="681280786" sldId="322"/>
            <ac:spMk id="5" creationId="{53A95BA1-C33C-54A9-A0DC-346BA9FF8F8E}"/>
          </ac:spMkLst>
        </pc:spChg>
        <pc:spChg chg="add del mod">
          <ac:chgData name="Mark Randel" userId="e57a5edcde79774b" providerId="LiveId" clId="{2981AB5A-A8C1-40C4-827B-D810F5A2414E}" dt="2023-12-10T15:30:42.891" v="4167" actId="478"/>
          <ac:spMkLst>
            <pc:docMk/>
            <pc:sldMk cId="681280786" sldId="322"/>
            <ac:spMk id="8" creationId="{1B1CC3D9-F63D-30A0-611A-CD1F4FF1C8CA}"/>
          </ac:spMkLst>
        </pc:spChg>
        <pc:picChg chg="del mod">
          <ac:chgData name="Mark Randel" userId="e57a5edcde79774b" providerId="LiveId" clId="{2981AB5A-A8C1-40C4-827B-D810F5A2414E}" dt="2023-12-10T16:06:38.848" v="4564" actId="478"/>
          <ac:picMkLst>
            <pc:docMk/>
            <pc:sldMk cId="681280786" sldId="322"/>
            <ac:picMk id="7" creationId="{D109AA90-F17F-831A-33CB-6B251DA95B2C}"/>
          </ac:picMkLst>
        </pc:picChg>
        <pc:picChg chg="add del mod">
          <ac:chgData name="Mark Randel" userId="e57a5edcde79774b" providerId="LiveId" clId="{2981AB5A-A8C1-40C4-827B-D810F5A2414E}" dt="2023-12-10T19:04:18.197" v="5571" actId="478"/>
          <ac:picMkLst>
            <pc:docMk/>
            <pc:sldMk cId="681280786" sldId="322"/>
            <ac:picMk id="10" creationId="{C361A659-E99E-15C0-15DA-7B69DFFD2638}"/>
          </ac:picMkLst>
        </pc:picChg>
        <pc:picChg chg="add mod">
          <ac:chgData name="Mark Randel" userId="e57a5edcde79774b" providerId="LiveId" clId="{2981AB5A-A8C1-40C4-827B-D810F5A2414E}" dt="2023-12-10T19:04:26.843" v="5574" actId="1076"/>
          <ac:picMkLst>
            <pc:docMk/>
            <pc:sldMk cId="681280786" sldId="322"/>
            <ac:picMk id="12" creationId="{F36FB358-C2E0-D729-D8BD-937C184B7AEA}"/>
          </ac:picMkLst>
        </pc:picChg>
      </pc:sldChg>
      <pc:sldChg chg="addSp delSp modSp add mod delAnim modAnim">
        <pc:chgData name="Mark Randel" userId="e57a5edcde79774b" providerId="LiveId" clId="{2981AB5A-A8C1-40C4-827B-D810F5A2414E}" dt="2023-12-12T13:52:16.223" v="6345" actId="1076"/>
        <pc:sldMkLst>
          <pc:docMk/>
          <pc:sldMk cId="656786835" sldId="323"/>
        </pc:sldMkLst>
        <pc:spChg chg="mod">
          <ac:chgData name="Mark Randel" userId="e57a5edcde79774b" providerId="LiveId" clId="{2981AB5A-A8C1-40C4-827B-D810F5A2414E}" dt="2023-12-10T17:41:28.656" v="5350" actId="20577"/>
          <ac:spMkLst>
            <pc:docMk/>
            <pc:sldMk cId="656786835" sldId="323"/>
            <ac:spMk id="2" creationId="{A5C3B60A-731E-4967-C078-7F8F42DE5FF8}"/>
          </ac:spMkLst>
        </pc:spChg>
        <pc:spChg chg="del">
          <ac:chgData name="Mark Randel" userId="e57a5edcde79774b" providerId="LiveId" clId="{2981AB5A-A8C1-40C4-827B-D810F5A2414E}" dt="2023-12-10T15:36:40.429" v="4245" actId="478"/>
          <ac:spMkLst>
            <pc:docMk/>
            <pc:sldMk cId="656786835" sldId="323"/>
            <ac:spMk id="3" creationId="{B90EC59D-44F4-4EED-9939-80F04911CF22}"/>
          </ac:spMkLst>
        </pc:spChg>
        <pc:spChg chg="add del mod">
          <ac:chgData name="Mark Randel" userId="e57a5edcde79774b" providerId="LiveId" clId="{2981AB5A-A8C1-40C4-827B-D810F5A2414E}" dt="2023-12-10T15:36:42.379" v="4246" actId="478"/>
          <ac:spMkLst>
            <pc:docMk/>
            <pc:sldMk cId="656786835" sldId="323"/>
            <ac:spMk id="10" creationId="{7DBD85B9-E371-C8E8-E488-C8FDAB05CB63}"/>
          </ac:spMkLst>
        </pc:spChg>
        <pc:picChg chg="add del mod">
          <ac:chgData name="Mark Randel" userId="e57a5edcde79774b" providerId="LiveId" clId="{2981AB5A-A8C1-40C4-827B-D810F5A2414E}" dt="2023-12-12T13:52:14.209" v="6344" actId="478"/>
          <ac:picMkLst>
            <pc:docMk/>
            <pc:sldMk cId="656786835" sldId="323"/>
            <ac:picMk id="5" creationId="{33D98CB1-6173-22C8-7F10-FDA25AE3E6A1}"/>
          </ac:picMkLst>
        </pc:picChg>
        <pc:picChg chg="add mod ord">
          <ac:chgData name="Mark Randel" userId="e57a5edcde79774b" providerId="LiveId" clId="{2981AB5A-A8C1-40C4-827B-D810F5A2414E}" dt="2023-12-10T17:45:29.389" v="5358" actId="1076"/>
          <ac:picMkLst>
            <pc:docMk/>
            <pc:sldMk cId="656786835" sldId="323"/>
            <ac:picMk id="6" creationId="{664AEA2B-4057-2C0B-E360-27201D52F37E}"/>
          </ac:picMkLst>
        </pc:picChg>
        <pc:picChg chg="add mod">
          <ac:chgData name="Mark Randel" userId="e57a5edcde79774b" providerId="LiveId" clId="{2981AB5A-A8C1-40C4-827B-D810F5A2414E}" dt="2023-12-12T13:52:16.223" v="6345" actId="1076"/>
          <ac:picMkLst>
            <pc:docMk/>
            <pc:sldMk cId="656786835" sldId="323"/>
            <ac:picMk id="7" creationId="{827969C4-1206-FE9D-5280-2E02E6E1BE5E}"/>
          </ac:picMkLst>
        </pc:picChg>
        <pc:picChg chg="del">
          <ac:chgData name="Mark Randel" userId="e57a5edcde79774b" providerId="LiveId" clId="{2981AB5A-A8C1-40C4-827B-D810F5A2414E}" dt="2023-12-10T15:36:16.472" v="4240" actId="478"/>
          <ac:picMkLst>
            <pc:docMk/>
            <pc:sldMk cId="656786835" sldId="323"/>
            <ac:picMk id="7" creationId="{BE1CD7EE-63B7-9326-FA62-098F8F392087}"/>
          </ac:picMkLst>
        </pc:picChg>
        <pc:picChg chg="del">
          <ac:chgData name="Mark Randel" userId="e57a5edcde79774b" providerId="LiveId" clId="{2981AB5A-A8C1-40C4-827B-D810F5A2414E}" dt="2023-12-10T15:37:42.733" v="4249" actId="478"/>
          <ac:picMkLst>
            <pc:docMk/>
            <pc:sldMk cId="656786835" sldId="323"/>
            <ac:picMk id="9" creationId="{859E4C18-EFAE-7FFB-DA1E-51220A5EEFD6}"/>
          </ac:picMkLst>
        </pc:picChg>
        <pc:picChg chg="add del mod">
          <ac:chgData name="Mark Randel" userId="e57a5edcde79774b" providerId="LiveId" clId="{2981AB5A-A8C1-40C4-827B-D810F5A2414E}" dt="2023-12-11T22:30:05.925" v="6096" actId="478"/>
          <ac:picMkLst>
            <pc:docMk/>
            <pc:sldMk cId="656786835" sldId="323"/>
            <ac:picMk id="12" creationId="{4652172D-0839-FA76-700C-123B6BA1FF3C}"/>
          </ac:picMkLst>
        </pc:picChg>
        <pc:picChg chg="add mod ord">
          <ac:chgData name="Mark Randel" userId="e57a5edcde79774b" providerId="LiveId" clId="{2981AB5A-A8C1-40C4-827B-D810F5A2414E}" dt="2023-12-10T17:45:43.252" v="5360" actId="167"/>
          <ac:picMkLst>
            <pc:docMk/>
            <pc:sldMk cId="656786835" sldId="323"/>
            <ac:picMk id="14" creationId="{7AC9BEEB-572A-34A6-ACC2-546AD5A000B4}"/>
          </ac:picMkLst>
        </pc:picChg>
      </pc:sldChg>
      <pc:sldChg chg="addSp delSp modSp new mod modAnim">
        <pc:chgData name="Mark Randel" userId="e57a5edcde79774b" providerId="LiveId" clId="{2981AB5A-A8C1-40C4-827B-D810F5A2414E}" dt="2023-12-12T15:13:36.607" v="7404" actId="167"/>
        <pc:sldMkLst>
          <pc:docMk/>
          <pc:sldMk cId="3133334132" sldId="324"/>
        </pc:sldMkLst>
        <pc:spChg chg="mod">
          <ac:chgData name="Mark Randel" userId="e57a5edcde79774b" providerId="LiveId" clId="{2981AB5A-A8C1-40C4-827B-D810F5A2414E}" dt="2023-12-10T15:47:57.114" v="4294" actId="20577"/>
          <ac:spMkLst>
            <pc:docMk/>
            <pc:sldMk cId="3133334132" sldId="324"/>
            <ac:spMk id="2" creationId="{30D3824B-A7EF-85C4-8CD2-DA381921122B}"/>
          </ac:spMkLst>
        </pc:spChg>
        <pc:spChg chg="del">
          <ac:chgData name="Mark Randel" userId="e57a5edcde79774b" providerId="LiveId" clId="{2981AB5A-A8C1-40C4-827B-D810F5A2414E}" dt="2023-12-10T15:48:31.034" v="4295" actId="3680"/>
          <ac:spMkLst>
            <pc:docMk/>
            <pc:sldMk cId="3133334132" sldId="324"/>
            <ac:spMk id="3" creationId="{DE36E118-F8EA-790D-648F-822748C83BCD}"/>
          </ac:spMkLst>
        </pc:spChg>
        <pc:spChg chg="add mod">
          <ac:chgData name="Mark Randel" userId="e57a5edcde79774b" providerId="LiveId" clId="{2981AB5A-A8C1-40C4-827B-D810F5A2414E}" dt="2023-12-10T16:03:05.819" v="4563" actId="20577"/>
          <ac:spMkLst>
            <pc:docMk/>
            <pc:sldMk cId="3133334132" sldId="324"/>
            <ac:spMk id="6" creationId="{E3ED589E-99C7-A3A5-76E3-95DD0795D019}"/>
          </ac:spMkLst>
        </pc:spChg>
        <pc:spChg chg="add mod ord">
          <ac:chgData name="Mark Randel" userId="e57a5edcde79774b" providerId="LiveId" clId="{2981AB5A-A8C1-40C4-827B-D810F5A2414E}" dt="2023-12-12T01:50:16.778" v="6328" actId="2085"/>
          <ac:spMkLst>
            <pc:docMk/>
            <pc:sldMk cId="3133334132" sldId="324"/>
            <ac:spMk id="7" creationId="{D7D7AAD8-B233-E095-F764-BBB7C8752390}"/>
          </ac:spMkLst>
        </pc:spChg>
        <pc:spChg chg="add del mod">
          <ac:chgData name="Mark Randel" userId="e57a5edcde79774b" providerId="LiveId" clId="{2981AB5A-A8C1-40C4-827B-D810F5A2414E}" dt="2023-12-10T17:39:36.254" v="5334" actId="478"/>
          <ac:spMkLst>
            <pc:docMk/>
            <pc:sldMk cId="3133334132" sldId="324"/>
            <ac:spMk id="8" creationId="{E2E93E25-7025-364D-0C38-049C5E6CF923}"/>
          </ac:spMkLst>
        </pc:spChg>
        <pc:spChg chg="add mod ord">
          <ac:chgData name="Mark Randel" userId="e57a5edcde79774b" providerId="LiveId" clId="{2981AB5A-A8C1-40C4-827B-D810F5A2414E}" dt="2023-12-12T01:50:16.778" v="6328" actId="2085"/>
          <ac:spMkLst>
            <pc:docMk/>
            <pc:sldMk cId="3133334132" sldId="324"/>
            <ac:spMk id="9" creationId="{25508C24-C121-BF7A-C97A-4BBBCE530D87}"/>
          </ac:spMkLst>
        </pc:spChg>
        <pc:spChg chg="add mod ord">
          <ac:chgData name="Mark Randel" userId="e57a5edcde79774b" providerId="LiveId" clId="{2981AB5A-A8C1-40C4-827B-D810F5A2414E}" dt="2023-12-12T01:50:16.778" v="6328" actId="2085"/>
          <ac:spMkLst>
            <pc:docMk/>
            <pc:sldMk cId="3133334132" sldId="324"/>
            <ac:spMk id="10" creationId="{F4031339-AC98-EA42-048F-5E70BCE55FBF}"/>
          </ac:spMkLst>
        </pc:spChg>
        <pc:graphicFrameChg chg="add mod ord modGraphic">
          <ac:chgData name="Mark Randel" userId="e57a5edcde79774b" providerId="LiveId" clId="{2981AB5A-A8C1-40C4-827B-D810F5A2414E}" dt="2023-12-12T15:13:36.607" v="7404" actId="167"/>
          <ac:graphicFrameMkLst>
            <pc:docMk/>
            <pc:sldMk cId="3133334132" sldId="324"/>
            <ac:graphicFrameMk id="5" creationId="{ECAD5401-541E-C24C-EACE-29AC009ADC76}"/>
          </ac:graphicFrameMkLst>
        </pc:graphicFrameChg>
        <pc:picChg chg="add del">
          <ac:chgData name="Mark Randel" userId="e57a5edcde79774b" providerId="LiveId" clId="{2981AB5A-A8C1-40C4-827B-D810F5A2414E}" dt="2023-12-12T01:30:46.341" v="6189" actId="22"/>
          <ac:picMkLst>
            <pc:docMk/>
            <pc:sldMk cId="3133334132" sldId="324"/>
            <ac:picMk id="8" creationId="{6DF13220-53FF-2CB4-97DC-EAA856482A3A}"/>
          </ac:picMkLst>
        </pc:picChg>
      </pc:sldChg>
      <pc:sldChg chg="modSp new mod">
        <pc:chgData name="Mark Randel" userId="e57a5edcde79774b" providerId="LiveId" clId="{2981AB5A-A8C1-40C4-827B-D810F5A2414E}" dt="2023-12-12T15:08:07.078" v="7385" actId="20577"/>
        <pc:sldMkLst>
          <pc:docMk/>
          <pc:sldMk cId="1336363902" sldId="325"/>
        </pc:sldMkLst>
        <pc:spChg chg="mod">
          <ac:chgData name="Mark Randel" userId="e57a5edcde79774b" providerId="LiveId" clId="{2981AB5A-A8C1-40C4-827B-D810F5A2414E}" dt="2023-12-10T17:54:12.082" v="5458" actId="20577"/>
          <ac:spMkLst>
            <pc:docMk/>
            <pc:sldMk cId="1336363902" sldId="325"/>
            <ac:spMk id="2" creationId="{2720A2A4-BA21-751B-CBE7-FBC0708EB340}"/>
          </ac:spMkLst>
        </pc:spChg>
        <pc:spChg chg="mod">
          <ac:chgData name="Mark Randel" userId="e57a5edcde79774b" providerId="LiveId" clId="{2981AB5A-A8C1-40C4-827B-D810F5A2414E}" dt="2023-12-12T15:08:07.078" v="7385" actId="20577"/>
          <ac:spMkLst>
            <pc:docMk/>
            <pc:sldMk cId="1336363902" sldId="325"/>
            <ac:spMk id="3" creationId="{92101848-1C97-FEB1-2FE2-3D0D69218C71}"/>
          </ac:spMkLst>
        </pc:spChg>
      </pc:sldChg>
      <pc:sldChg chg="addSp delSp modSp add mod delAnim modAnim">
        <pc:chgData name="Mark Randel" userId="e57a5edcde79774b" providerId="LiveId" clId="{2981AB5A-A8C1-40C4-827B-D810F5A2414E}" dt="2023-12-12T14:04:33.002" v="6349" actId="1076"/>
        <pc:sldMkLst>
          <pc:docMk/>
          <pc:sldMk cId="3343552618" sldId="326"/>
        </pc:sldMkLst>
        <pc:spChg chg="mod">
          <ac:chgData name="Mark Randel" userId="e57a5edcde79774b" providerId="LiveId" clId="{2981AB5A-A8C1-40C4-827B-D810F5A2414E}" dt="2023-12-11T22:33:13.652" v="6126" actId="20577"/>
          <ac:spMkLst>
            <pc:docMk/>
            <pc:sldMk cId="3343552618" sldId="326"/>
            <ac:spMk id="2" creationId="{A5C3B60A-731E-4967-C078-7F8F42DE5FF8}"/>
          </ac:spMkLst>
        </pc:spChg>
        <pc:picChg chg="add mod">
          <ac:chgData name="Mark Randel" userId="e57a5edcde79774b" providerId="LiveId" clId="{2981AB5A-A8C1-40C4-827B-D810F5A2414E}" dt="2023-12-12T14:04:33.002" v="6349" actId="1076"/>
          <ac:picMkLst>
            <pc:docMk/>
            <pc:sldMk cId="3343552618" sldId="326"/>
            <ac:picMk id="5" creationId="{1B1C8FDB-B67F-ABF2-3800-5C4E16F1129E}"/>
          </ac:picMkLst>
        </pc:picChg>
        <pc:picChg chg="del">
          <ac:chgData name="Mark Randel" userId="e57a5edcde79774b" providerId="LiveId" clId="{2981AB5A-A8C1-40C4-827B-D810F5A2414E}" dt="2023-12-11T22:31:27.674" v="6101" actId="478"/>
          <ac:picMkLst>
            <pc:docMk/>
            <pc:sldMk cId="3343552618" sldId="326"/>
            <ac:picMk id="5" creationId="{33D98CB1-6173-22C8-7F10-FDA25AE3E6A1}"/>
          </ac:picMkLst>
        </pc:picChg>
        <pc:picChg chg="del">
          <ac:chgData name="Mark Randel" userId="e57a5edcde79774b" providerId="LiveId" clId="{2981AB5A-A8C1-40C4-827B-D810F5A2414E}" dt="2023-12-11T22:32:24.121" v="6104" actId="478"/>
          <ac:picMkLst>
            <pc:docMk/>
            <pc:sldMk cId="3343552618" sldId="326"/>
            <ac:picMk id="6" creationId="{664AEA2B-4057-2C0B-E360-27201D52F37E}"/>
          </ac:picMkLst>
        </pc:picChg>
        <pc:picChg chg="add del mod">
          <ac:chgData name="Mark Randel" userId="e57a5edcde79774b" providerId="LiveId" clId="{2981AB5A-A8C1-40C4-827B-D810F5A2414E}" dt="2023-12-12T14:04:20.256" v="6348" actId="478"/>
          <ac:picMkLst>
            <pc:docMk/>
            <pc:sldMk cId="3343552618" sldId="326"/>
            <ac:picMk id="7" creationId="{18015903-A096-D2B6-C9D2-14752E5BE3BA}"/>
          </ac:picMkLst>
        </pc:picChg>
        <pc:picChg chg="add mod">
          <ac:chgData name="Mark Randel" userId="e57a5edcde79774b" providerId="LiveId" clId="{2981AB5A-A8C1-40C4-827B-D810F5A2414E}" dt="2023-12-11T22:32:28.404" v="6106" actId="1076"/>
          <ac:picMkLst>
            <pc:docMk/>
            <pc:sldMk cId="3343552618" sldId="326"/>
            <ac:picMk id="9" creationId="{7D46936C-AAC3-08BF-675F-02598861C637}"/>
          </ac:picMkLst>
        </pc:picChg>
        <pc:picChg chg="del">
          <ac:chgData name="Mark Randel" userId="e57a5edcde79774b" providerId="LiveId" clId="{2981AB5A-A8C1-40C4-827B-D810F5A2414E}" dt="2023-12-11T22:32:25.847" v="6105" actId="478"/>
          <ac:picMkLst>
            <pc:docMk/>
            <pc:sldMk cId="3343552618" sldId="326"/>
            <ac:picMk id="14" creationId="{7AC9BEEB-572A-34A6-ACC2-546AD5A000B4}"/>
          </ac:picMkLst>
        </pc:picChg>
      </pc:sldChg>
      <pc:sldChg chg="modSp new mod">
        <pc:chgData name="Mark Randel" userId="e57a5edcde79774b" providerId="LiveId" clId="{2981AB5A-A8C1-40C4-827B-D810F5A2414E}" dt="2023-12-12T14:51:50.878" v="7101" actId="20577"/>
        <pc:sldMkLst>
          <pc:docMk/>
          <pc:sldMk cId="2191686244" sldId="327"/>
        </pc:sldMkLst>
        <pc:spChg chg="mod">
          <ac:chgData name="Mark Randel" userId="e57a5edcde79774b" providerId="LiveId" clId="{2981AB5A-A8C1-40C4-827B-D810F5A2414E}" dt="2023-12-12T14:51:35.800" v="7091" actId="20577"/>
          <ac:spMkLst>
            <pc:docMk/>
            <pc:sldMk cId="2191686244" sldId="327"/>
            <ac:spMk id="2" creationId="{81F91111-E99D-59F3-C1BD-F5DEB4E5A6AD}"/>
          </ac:spMkLst>
        </pc:spChg>
        <pc:spChg chg="mod">
          <ac:chgData name="Mark Randel" userId="e57a5edcde79774b" providerId="LiveId" clId="{2981AB5A-A8C1-40C4-827B-D810F5A2414E}" dt="2023-12-12T14:51:50.878" v="7101" actId="20577"/>
          <ac:spMkLst>
            <pc:docMk/>
            <pc:sldMk cId="2191686244" sldId="327"/>
            <ac:spMk id="3" creationId="{686C9FF8-052A-9E88-780D-7F99383C33F8}"/>
          </ac:spMkLst>
        </pc:spChg>
      </pc:sldChg>
      <pc:sldChg chg="addSp delSp modSp new mod">
        <pc:chgData name="Mark Randel" userId="e57a5edcde79774b" providerId="LiveId" clId="{2981AB5A-A8C1-40C4-827B-D810F5A2414E}" dt="2023-12-12T14:52:52.825" v="7130"/>
        <pc:sldMkLst>
          <pc:docMk/>
          <pc:sldMk cId="1800618411" sldId="328"/>
        </pc:sldMkLst>
        <pc:spChg chg="mod">
          <ac:chgData name="Mark Randel" userId="e57a5edcde79774b" providerId="LiveId" clId="{2981AB5A-A8C1-40C4-827B-D810F5A2414E}" dt="2023-12-12T14:52:41.360" v="7129" actId="20577"/>
          <ac:spMkLst>
            <pc:docMk/>
            <pc:sldMk cId="1800618411" sldId="328"/>
            <ac:spMk id="2" creationId="{508E7967-4962-64D0-C1F6-3B84C66B7CA8}"/>
          </ac:spMkLst>
        </pc:spChg>
        <pc:spChg chg="del">
          <ac:chgData name="Mark Randel" userId="e57a5edcde79774b" providerId="LiveId" clId="{2981AB5A-A8C1-40C4-827B-D810F5A2414E}" dt="2023-12-12T14:52:52.825" v="7130"/>
          <ac:spMkLst>
            <pc:docMk/>
            <pc:sldMk cId="1800618411" sldId="328"/>
            <ac:spMk id="3" creationId="{A3CFDF3F-57A7-6102-F135-8EE1442151DC}"/>
          </ac:spMkLst>
        </pc:spChg>
        <pc:picChg chg="add mod">
          <ac:chgData name="Mark Randel" userId="e57a5edcde79774b" providerId="LiveId" clId="{2981AB5A-A8C1-40C4-827B-D810F5A2414E}" dt="2023-12-12T14:52:52.825" v="7130"/>
          <ac:picMkLst>
            <pc:docMk/>
            <pc:sldMk cId="1800618411" sldId="328"/>
            <ac:picMk id="5" creationId="{11766292-2277-C630-B650-FF76248C5A1F}"/>
          </ac:picMkLst>
        </pc:picChg>
      </pc:sldChg>
      <pc:sldChg chg="new del">
        <pc:chgData name="Mark Randel" userId="e57a5edcde79774b" providerId="LiveId" clId="{2981AB5A-A8C1-40C4-827B-D810F5A2414E}" dt="2023-12-12T14:52:04.060" v="7103" actId="2696"/>
        <pc:sldMkLst>
          <pc:docMk/>
          <pc:sldMk cId="3497394582" sldId="328"/>
        </pc:sldMkLst>
      </pc:sldChg>
      <pc:sldChg chg="addSp delSp modSp add mod">
        <pc:chgData name="Mark Randel" userId="e57a5edcde79774b" providerId="LiveId" clId="{2981AB5A-A8C1-40C4-827B-D810F5A2414E}" dt="2023-12-12T14:54:04.983" v="7166"/>
        <pc:sldMkLst>
          <pc:docMk/>
          <pc:sldMk cId="3919318713" sldId="329"/>
        </pc:sldMkLst>
        <pc:spChg chg="mod">
          <ac:chgData name="Mark Randel" userId="e57a5edcde79774b" providerId="LiveId" clId="{2981AB5A-A8C1-40C4-827B-D810F5A2414E}" dt="2023-12-12T14:53:15.353" v="7160" actId="20577"/>
          <ac:spMkLst>
            <pc:docMk/>
            <pc:sldMk cId="3919318713" sldId="329"/>
            <ac:spMk id="2" creationId="{508E7967-4962-64D0-C1F6-3B84C66B7CA8}"/>
          </ac:spMkLst>
        </pc:spChg>
        <pc:spChg chg="add del mod">
          <ac:chgData name="Mark Randel" userId="e57a5edcde79774b" providerId="LiveId" clId="{2981AB5A-A8C1-40C4-827B-D810F5A2414E}" dt="2023-12-12T14:54:04.983" v="7166"/>
          <ac:spMkLst>
            <pc:docMk/>
            <pc:sldMk cId="3919318713" sldId="329"/>
            <ac:spMk id="7" creationId="{AC8BC102-5622-3EEA-AD99-41B9F680414B}"/>
          </ac:spMkLst>
        </pc:spChg>
        <pc:picChg chg="add del mod ord">
          <ac:chgData name="Mark Randel" userId="e57a5edcde79774b" providerId="LiveId" clId="{2981AB5A-A8C1-40C4-827B-D810F5A2414E}" dt="2023-12-12T14:53:57.505" v="7165" actId="478"/>
          <ac:picMkLst>
            <pc:docMk/>
            <pc:sldMk cId="3919318713" sldId="329"/>
            <ac:picMk id="3" creationId="{22983E68-6200-7200-3E65-D051BCB9212B}"/>
          </ac:picMkLst>
        </pc:picChg>
        <pc:picChg chg="del">
          <ac:chgData name="Mark Randel" userId="e57a5edcde79774b" providerId="LiveId" clId="{2981AB5A-A8C1-40C4-827B-D810F5A2414E}" dt="2023-12-12T14:53:41.534" v="7164" actId="478"/>
          <ac:picMkLst>
            <pc:docMk/>
            <pc:sldMk cId="3919318713" sldId="329"/>
            <ac:picMk id="5" creationId="{11766292-2277-C630-B650-FF76248C5A1F}"/>
          </ac:picMkLst>
        </pc:picChg>
        <pc:picChg chg="add mod">
          <ac:chgData name="Mark Randel" userId="e57a5edcde79774b" providerId="LiveId" clId="{2981AB5A-A8C1-40C4-827B-D810F5A2414E}" dt="2023-12-12T14:54:04.983" v="7166"/>
          <ac:picMkLst>
            <pc:docMk/>
            <pc:sldMk cId="3919318713" sldId="329"/>
            <ac:picMk id="8" creationId="{22983E68-6200-7200-3E65-D051BCB9212B}"/>
          </ac:picMkLst>
        </pc:picChg>
      </pc:sldChg>
      <pc:sldChg chg="addSp delSp modSp add mod">
        <pc:chgData name="Mark Randel" userId="e57a5edcde79774b" providerId="LiveId" clId="{2981AB5A-A8C1-40C4-827B-D810F5A2414E}" dt="2023-12-12T14:55:01.903" v="7170"/>
        <pc:sldMkLst>
          <pc:docMk/>
          <pc:sldMk cId="2918857507" sldId="330"/>
        </pc:sldMkLst>
        <pc:spChg chg="mod">
          <ac:chgData name="Mark Randel" userId="e57a5edcde79774b" providerId="LiveId" clId="{2981AB5A-A8C1-40C4-827B-D810F5A2414E}" dt="2023-12-12T14:54:47.411" v="7168"/>
          <ac:spMkLst>
            <pc:docMk/>
            <pc:sldMk cId="2918857507" sldId="330"/>
            <ac:spMk id="2" creationId="{508E7967-4962-64D0-C1F6-3B84C66B7CA8}"/>
          </ac:spMkLst>
        </pc:spChg>
        <pc:spChg chg="add del mod">
          <ac:chgData name="Mark Randel" userId="e57a5edcde79774b" providerId="LiveId" clId="{2981AB5A-A8C1-40C4-827B-D810F5A2414E}" dt="2023-12-12T14:55:01.903" v="7170"/>
          <ac:spMkLst>
            <pc:docMk/>
            <pc:sldMk cId="2918857507" sldId="330"/>
            <ac:spMk id="5" creationId="{CFCF550D-595D-2F93-6DB4-5DB797DF7C15}"/>
          </ac:spMkLst>
        </pc:spChg>
        <pc:picChg chg="add mod">
          <ac:chgData name="Mark Randel" userId="e57a5edcde79774b" providerId="LiveId" clId="{2981AB5A-A8C1-40C4-827B-D810F5A2414E}" dt="2023-12-12T14:55:01.903" v="7170"/>
          <ac:picMkLst>
            <pc:docMk/>
            <pc:sldMk cId="2918857507" sldId="330"/>
            <ac:picMk id="6" creationId="{5A693D08-688A-0C37-5528-AFC92BBE2BA8}"/>
          </ac:picMkLst>
        </pc:picChg>
        <pc:picChg chg="del">
          <ac:chgData name="Mark Randel" userId="e57a5edcde79774b" providerId="LiveId" clId="{2981AB5A-A8C1-40C4-827B-D810F5A2414E}" dt="2023-12-12T14:54:50.238" v="7169" actId="478"/>
          <ac:picMkLst>
            <pc:docMk/>
            <pc:sldMk cId="2918857507" sldId="330"/>
            <ac:picMk id="8" creationId="{22983E68-6200-7200-3E65-D051BCB9212B}"/>
          </ac:picMkLst>
        </pc:picChg>
      </pc:sldChg>
      <pc:sldChg chg="new del">
        <pc:chgData name="Mark Randel" userId="e57a5edcde79774b" providerId="LiveId" clId="{2981AB5A-A8C1-40C4-827B-D810F5A2414E}" dt="2023-12-12T14:55:21.244" v="7172" actId="2696"/>
        <pc:sldMkLst>
          <pc:docMk/>
          <pc:sldMk cId="2307907849" sldId="331"/>
        </pc:sldMkLst>
      </pc:sldChg>
      <pc:sldChg chg="addSp delSp modSp add mod">
        <pc:chgData name="Mark Randel" userId="e57a5edcde79774b" providerId="LiveId" clId="{2981AB5A-A8C1-40C4-827B-D810F5A2414E}" dt="2023-12-12T14:55:56.108" v="7179"/>
        <pc:sldMkLst>
          <pc:docMk/>
          <pc:sldMk cId="3596339472" sldId="331"/>
        </pc:sldMkLst>
        <pc:spChg chg="mod">
          <ac:chgData name="Mark Randel" userId="e57a5edcde79774b" providerId="LiveId" clId="{2981AB5A-A8C1-40C4-827B-D810F5A2414E}" dt="2023-12-12T14:55:40.094" v="7175" actId="27636"/>
          <ac:spMkLst>
            <pc:docMk/>
            <pc:sldMk cId="3596339472" sldId="331"/>
            <ac:spMk id="2" creationId="{508E7967-4962-64D0-C1F6-3B84C66B7CA8}"/>
          </ac:spMkLst>
        </pc:spChg>
        <pc:spChg chg="add del mod">
          <ac:chgData name="Mark Randel" userId="e57a5edcde79774b" providerId="LiveId" clId="{2981AB5A-A8C1-40C4-827B-D810F5A2414E}" dt="2023-12-12T14:55:56.108" v="7179"/>
          <ac:spMkLst>
            <pc:docMk/>
            <pc:sldMk cId="3596339472" sldId="331"/>
            <ac:spMk id="5" creationId="{FE756CF6-CB16-A962-4B8D-B9B2C81C030D}"/>
          </ac:spMkLst>
        </pc:spChg>
        <pc:picChg chg="del">
          <ac:chgData name="Mark Randel" userId="e57a5edcde79774b" providerId="LiveId" clId="{2981AB5A-A8C1-40C4-827B-D810F5A2414E}" dt="2023-12-12T14:55:43.500" v="7176" actId="478"/>
          <ac:picMkLst>
            <pc:docMk/>
            <pc:sldMk cId="3596339472" sldId="331"/>
            <ac:picMk id="6" creationId="{5A693D08-688A-0C37-5528-AFC92BBE2BA8}"/>
          </ac:picMkLst>
        </pc:picChg>
        <pc:picChg chg="add del mod">
          <ac:chgData name="Mark Randel" userId="e57a5edcde79774b" providerId="LiveId" clId="{2981AB5A-A8C1-40C4-827B-D810F5A2414E}" dt="2023-12-12T14:55:54.408" v="7178" actId="478"/>
          <ac:picMkLst>
            <pc:docMk/>
            <pc:sldMk cId="3596339472" sldId="331"/>
            <ac:picMk id="7" creationId="{511774D3-BD4F-5DF3-6E46-38D59B7CF10B}"/>
          </ac:picMkLst>
        </pc:picChg>
        <pc:picChg chg="add mod">
          <ac:chgData name="Mark Randel" userId="e57a5edcde79774b" providerId="LiveId" clId="{2981AB5A-A8C1-40C4-827B-D810F5A2414E}" dt="2023-12-12T14:55:56.108" v="7179"/>
          <ac:picMkLst>
            <pc:docMk/>
            <pc:sldMk cId="3596339472" sldId="331"/>
            <ac:picMk id="8" creationId="{511774D3-BD4F-5DF3-6E46-38D59B7CF10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57a5edcde79774b/Documents/Presentations/Memory%20Allocations%20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e57a5edcde79774b/Documents/Presentations/Memory%20Allocations%20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Control System frame</a:t>
            </a:r>
            <a:r>
              <a:rPr lang="en-US" baseline="0"/>
              <a:t>s (Actual)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Actual!$B$3</c:f>
              <c:strCache>
                <c:ptCount val="1"/>
                <c:pt idx="0">
                  <c:v>System Rate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Actual!$B$4:$B$203</c:f>
              <c:numCache>
                <c:formatCode>General</c:formatCode>
                <c:ptCount val="20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5</c:v>
                </c:pt>
                <c:pt idx="61">
                  <c:v>5</c:v>
                </c:pt>
                <c:pt idx="62">
                  <c:v>5</c:v>
                </c:pt>
                <c:pt idx="63">
                  <c:v>5</c:v>
                </c:pt>
                <c:pt idx="64">
                  <c:v>5</c:v>
                </c:pt>
                <c:pt idx="65">
                  <c:v>5</c:v>
                </c:pt>
                <c:pt idx="66">
                  <c:v>5</c:v>
                </c:pt>
                <c:pt idx="67">
                  <c:v>5</c:v>
                </c:pt>
                <c:pt idx="68">
                  <c:v>5</c:v>
                </c:pt>
                <c:pt idx="69">
                  <c:v>5</c:v>
                </c:pt>
                <c:pt idx="70">
                  <c:v>5</c:v>
                </c:pt>
                <c:pt idx="71">
                  <c:v>5</c:v>
                </c:pt>
                <c:pt idx="72">
                  <c:v>5</c:v>
                </c:pt>
                <c:pt idx="73">
                  <c:v>5</c:v>
                </c:pt>
                <c:pt idx="74">
                  <c:v>5</c:v>
                </c:pt>
                <c:pt idx="75">
                  <c:v>5</c:v>
                </c:pt>
                <c:pt idx="76">
                  <c:v>5</c:v>
                </c:pt>
                <c:pt idx="77">
                  <c:v>5</c:v>
                </c:pt>
                <c:pt idx="78">
                  <c:v>5</c:v>
                </c:pt>
                <c:pt idx="79">
                  <c:v>5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5</c:v>
                </c:pt>
                <c:pt idx="101">
                  <c:v>5</c:v>
                </c:pt>
                <c:pt idx="102">
                  <c:v>5</c:v>
                </c:pt>
                <c:pt idx="103">
                  <c:v>5</c:v>
                </c:pt>
                <c:pt idx="104">
                  <c:v>5</c:v>
                </c:pt>
                <c:pt idx="105">
                  <c:v>5</c:v>
                </c:pt>
                <c:pt idx="106">
                  <c:v>5</c:v>
                </c:pt>
                <c:pt idx="107">
                  <c:v>5</c:v>
                </c:pt>
                <c:pt idx="108">
                  <c:v>5</c:v>
                </c:pt>
                <c:pt idx="109">
                  <c:v>5</c:v>
                </c:pt>
                <c:pt idx="110">
                  <c:v>5</c:v>
                </c:pt>
                <c:pt idx="111">
                  <c:v>5</c:v>
                </c:pt>
                <c:pt idx="112">
                  <c:v>5</c:v>
                </c:pt>
                <c:pt idx="113">
                  <c:v>5</c:v>
                </c:pt>
                <c:pt idx="114">
                  <c:v>5</c:v>
                </c:pt>
                <c:pt idx="115">
                  <c:v>5</c:v>
                </c:pt>
                <c:pt idx="116">
                  <c:v>5</c:v>
                </c:pt>
                <c:pt idx="117">
                  <c:v>5</c:v>
                </c:pt>
                <c:pt idx="118">
                  <c:v>5</c:v>
                </c:pt>
                <c:pt idx="119">
                  <c:v>5</c:v>
                </c:pt>
                <c:pt idx="120">
                  <c:v>5</c:v>
                </c:pt>
                <c:pt idx="121">
                  <c:v>5</c:v>
                </c:pt>
                <c:pt idx="122">
                  <c:v>5</c:v>
                </c:pt>
                <c:pt idx="123">
                  <c:v>5</c:v>
                </c:pt>
                <c:pt idx="124">
                  <c:v>5</c:v>
                </c:pt>
                <c:pt idx="125">
                  <c:v>5</c:v>
                </c:pt>
                <c:pt idx="126">
                  <c:v>5</c:v>
                </c:pt>
                <c:pt idx="127">
                  <c:v>5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5</c:v>
                </c:pt>
                <c:pt idx="155">
                  <c:v>5</c:v>
                </c:pt>
                <c:pt idx="156">
                  <c:v>5</c:v>
                </c:pt>
                <c:pt idx="157">
                  <c:v>5</c:v>
                </c:pt>
                <c:pt idx="158">
                  <c:v>5</c:v>
                </c:pt>
                <c:pt idx="159">
                  <c:v>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5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5</c:v>
                </c:pt>
                <c:pt idx="175">
                  <c:v>5</c:v>
                </c:pt>
                <c:pt idx="176">
                  <c:v>5</c:v>
                </c:pt>
                <c:pt idx="177">
                  <c:v>5</c:v>
                </c:pt>
                <c:pt idx="178">
                  <c:v>5</c:v>
                </c:pt>
                <c:pt idx="179">
                  <c:v>5</c:v>
                </c:pt>
                <c:pt idx="180">
                  <c:v>5</c:v>
                </c:pt>
                <c:pt idx="181">
                  <c:v>5</c:v>
                </c:pt>
                <c:pt idx="182">
                  <c:v>5</c:v>
                </c:pt>
                <c:pt idx="183">
                  <c:v>5</c:v>
                </c:pt>
                <c:pt idx="184">
                  <c:v>5</c:v>
                </c:pt>
                <c:pt idx="185">
                  <c:v>5</c:v>
                </c:pt>
                <c:pt idx="186">
                  <c:v>5</c:v>
                </c:pt>
                <c:pt idx="187">
                  <c:v>5</c:v>
                </c:pt>
                <c:pt idx="188">
                  <c:v>5</c:v>
                </c:pt>
                <c:pt idx="189">
                  <c:v>5</c:v>
                </c:pt>
                <c:pt idx="190">
                  <c:v>5</c:v>
                </c:pt>
                <c:pt idx="191">
                  <c:v>5</c:v>
                </c:pt>
                <c:pt idx="192">
                  <c:v>5</c:v>
                </c:pt>
                <c:pt idx="193">
                  <c:v>5</c:v>
                </c:pt>
                <c:pt idx="194">
                  <c:v>5</c:v>
                </c:pt>
                <c:pt idx="195">
                  <c:v>5</c:v>
                </c:pt>
                <c:pt idx="196">
                  <c:v>5</c:v>
                </c:pt>
                <c:pt idx="197">
                  <c:v>5</c:v>
                </c:pt>
                <c:pt idx="198">
                  <c:v>5</c:v>
                </c:pt>
                <c:pt idx="199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44-49D3-B76A-5ED11A820A24}"/>
            </c:ext>
          </c:extLst>
        </c:ser>
        <c:ser>
          <c:idx val="1"/>
          <c:order val="1"/>
          <c:tx>
            <c:strRef>
              <c:f>Actual!$C$3</c:f>
              <c:strCache>
                <c:ptCount val="1"/>
                <c:pt idx="0">
                  <c:v>Read dt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Actual!$C$4:$C$203</c:f>
              <c:numCache>
                <c:formatCode>General</c:formatCode>
                <c:ptCount val="200"/>
                <c:pt idx="0">
                  <c:v>1.0533900157832361</c:v>
                </c:pt>
                <c:pt idx="1">
                  <c:v>1.2709890230611796</c:v>
                </c:pt>
                <c:pt idx="2">
                  <c:v>1.062090669529193</c:v>
                </c:pt>
                <c:pt idx="3">
                  <c:v>1.1625944075835619</c:v>
                </c:pt>
                <c:pt idx="4">
                  <c:v>1.2511696687551159</c:v>
                </c:pt>
                <c:pt idx="5">
                  <c:v>1.0676480052862158</c:v>
                </c:pt>
                <c:pt idx="6">
                  <c:v>1.2138739234392733</c:v>
                </c:pt>
                <c:pt idx="7">
                  <c:v>1.0532254323502297</c:v>
                </c:pt>
                <c:pt idx="8">
                  <c:v>1.3305682036940401</c:v>
                </c:pt>
                <c:pt idx="9">
                  <c:v>1.1936614485622083</c:v>
                </c:pt>
                <c:pt idx="10">
                  <c:v>1.2882598719947025</c:v>
                </c:pt>
                <c:pt idx="11">
                  <c:v>1.1582518942374875</c:v>
                </c:pt>
                <c:pt idx="12">
                  <c:v>1.1295454140076771</c:v>
                </c:pt>
                <c:pt idx="13">
                  <c:v>1.1027008405816254</c:v>
                </c:pt>
                <c:pt idx="14">
                  <c:v>1.2324641414603319</c:v>
                </c:pt>
                <c:pt idx="15">
                  <c:v>1.0738495576416445</c:v>
                </c:pt>
                <c:pt idx="16">
                  <c:v>1.0664703022639273</c:v>
                </c:pt>
                <c:pt idx="17">
                  <c:v>1.5569757337066648</c:v>
                </c:pt>
                <c:pt idx="18">
                  <c:v>1.3197124044881354</c:v>
                </c:pt>
                <c:pt idx="19">
                  <c:v>1.2008683119820118</c:v>
                </c:pt>
                <c:pt idx="20">
                  <c:v>1.2950566305332858</c:v>
                </c:pt>
                <c:pt idx="21">
                  <c:v>1.646081787182067</c:v>
                </c:pt>
                <c:pt idx="22">
                  <c:v>1.0747655995010958</c:v>
                </c:pt>
                <c:pt idx="23">
                  <c:v>1.155717345929419</c:v>
                </c:pt>
                <c:pt idx="24">
                  <c:v>1.2572095534985508</c:v>
                </c:pt>
                <c:pt idx="25">
                  <c:v>1.3248867826444666</c:v>
                </c:pt>
                <c:pt idx="26">
                  <c:v>1.236753313846809</c:v>
                </c:pt>
                <c:pt idx="27">
                  <c:v>1.284649614013911</c:v>
                </c:pt>
                <c:pt idx="28">
                  <c:v>1.3774665542689586</c:v>
                </c:pt>
                <c:pt idx="29">
                  <c:v>1.1597279753183347</c:v>
                </c:pt>
                <c:pt idx="30">
                  <c:v>1.3654899246570233</c:v>
                </c:pt>
                <c:pt idx="31">
                  <c:v>1.3093525785750475</c:v>
                </c:pt>
                <c:pt idx="32">
                  <c:v>1.2350058936040673</c:v>
                </c:pt>
                <c:pt idx="33">
                  <c:v>1.278115549250727</c:v>
                </c:pt>
                <c:pt idx="34">
                  <c:v>1.2588875673137807</c:v>
                </c:pt>
                <c:pt idx="35">
                  <c:v>1.277685963617444</c:v>
                </c:pt>
                <c:pt idx="36">
                  <c:v>1.0984204823081789</c:v>
                </c:pt>
                <c:pt idx="37">
                  <c:v>1.1776016038570345</c:v>
                </c:pt>
                <c:pt idx="38">
                  <c:v>1.1012128908535839</c:v>
                </c:pt>
                <c:pt idx="39">
                  <c:v>1.215309100864324</c:v>
                </c:pt>
                <c:pt idx="40">
                  <c:v>1.3300598684894467</c:v>
                </c:pt>
                <c:pt idx="41">
                  <c:v>1.6079827549813652</c:v>
                </c:pt>
                <c:pt idx="42">
                  <c:v>1.1976911659242058</c:v>
                </c:pt>
                <c:pt idx="43">
                  <c:v>1.1812069258835161</c:v>
                </c:pt>
                <c:pt idx="44">
                  <c:v>1.3385402423039183</c:v>
                </c:pt>
                <c:pt idx="45">
                  <c:v>1.3598839699118905</c:v>
                </c:pt>
                <c:pt idx="46">
                  <c:v>1.3242639087631829</c:v>
                </c:pt>
                <c:pt idx="47">
                  <c:v>1.1295383664496246</c:v>
                </c:pt>
                <c:pt idx="48">
                  <c:v>1.0837986590604931</c:v>
                </c:pt>
                <c:pt idx="49">
                  <c:v>1.0408908816914493</c:v>
                </c:pt>
                <c:pt idx="50">
                  <c:v>1.0847118722662727</c:v>
                </c:pt>
                <c:pt idx="51">
                  <c:v>1.3932333559661529</c:v>
                </c:pt>
                <c:pt idx="52">
                  <c:v>1.0777030067705597</c:v>
                </c:pt>
                <c:pt idx="53">
                  <c:v>1.077138126720026</c:v>
                </c:pt>
                <c:pt idx="54">
                  <c:v>1.2590372830863426</c:v>
                </c:pt>
                <c:pt idx="55">
                  <c:v>1.0629596301277924</c:v>
                </c:pt>
                <c:pt idx="56">
                  <c:v>1.3034030306199655</c:v>
                </c:pt>
                <c:pt idx="57">
                  <c:v>1.0773374906484843</c:v>
                </c:pt>
                <c:pt idx="58">
                  <c:v>1.1417596681731244</c:v>
                </c:pt>
                <c:pt idx="59">
                  <c:v>1.3475746457281785</c:v>
                </c:pt>
                <c:pt idx="60">
                  <c:v>1.2525562077130095</c:v>
                </c:pt>
                <c:pt idx="61">
                  <c:v>1.1996605998576289</c:v>
                </c:pt>
                <c:pt idx="62">
                  <c:v>1.1905894381176969</c:v>
                </c:pt>
                <c:pt idx="63">
                  <c:v>1.1494258414206175</c:v>
                </c:pt>
                <c:pt idx="64">
                  <c:v>1.0835747814651391</c:v>
                </c:pt>
                <c:pt idx="65">
                  <c:v>1.3171239129303953</c:v>
                </c:pt>
                <c:pt idx="66">
                  <c:v>1.1619413944704757</c:v>
                </c:pt>
                <c:pt idx="67">
                  <c:v>1.1644242157798577</c:v>
                </c:pt>
                <c:pt idx="68">
                  <c:v>1.5836705676417195</c:v>
                </c:pt>
                <c:pt idx="69">
                  <c:v>1.1232473531904168</c:v>
                </c:pt>
                <c:pt idx="70">
                  <c:v>1.2412597080445431</c:v>
                </c:pt>
                <c:pt idx="71">
                  <c:v>1.1335493672128343</c:v>
                </c:pt>
                <c:pt idx="72">
                  <c:v>1.5111608976778719</c:v>
                </c:pt>
                <c:pt idx="73">
                  <c:v>1.2225453194930218</c:v>
                </c:pt>
                <c:pt idx="74">
                  <c:v>1.2121026598573257</c:v>
                </c:pt>
                <c:pt idx="75">
                  <c:v>1.3461175084601475</c:v>
                </c:pt>
                <c:pt idx="76">
                  <c:v>1.2542084650157537</c:v>
                </c:pt>
                <c:pt idx="77">
                  <c:v>1.070645933650336</c:v>
                </c:pt>
                <c:pt idx="78">
                  <c:v>1.2710828662593328</c:v>
                </c:pt>
                <c:pt idx="79">
                  <c:v>1.0963756501701312</c:v>
                </c:pt>
                <c:pt idx="80">
                  <c:v>1.2322834707588934</c:v>
                </c:pt>
                <c:pt idx="81">
                  <c:v>1.1830840224421448</c:v>
                </c:pt>
                <c:pt idx="82">
                  <c:v>1.0710007234788099</c:v>
                </c:pt>
                <c:pt idx="83">
                  <c:v>1.1431100582498512</c:v>
                </c:pt>
                <c:pt idx="84">
                  <c:v>1.3205079645968831</c:v>
                </c:pt>
                <c:pt idx="85">
                  <c:v>1.154372547744938</c:v>
                </c:pt>
                <c:pt idx="86">
                  <c:v>1.3123287610826275</c:v>
                </c:pt>
                <c:pt idx="87">
                  <c:v>1.2015881239458039</c:v>
                </c:pt>
                <c:pt idx="88">
                  <c:v>1.202408127977511</c:v>
                </c:pt>
                <c:pt idx="89">
                  <c:v>1.2070844326008245</c:v>
                </c:pt>
                <c:pt idx="90">
                  <c:v>1.2112597364626334</c:v>
                </c:pt>
                <c:pt idx="91">
                  <c:v>1.2090556449643823</c:v>
                </c:pt>
                <c:pt idx="92">
                  <c:v>1.4942720061857773</c:v>
                </c:pt>
                <c:pt idx="93">
                  <c:v>1.1121892220260194</c:v>
                </c:pt>
                <c:pt idx="94">
                  <c:v>1.259692172450803</c:v>
                </c:pt>
                <c:pt idx="95">
                  <c:v>1.2282916585444341</c:v>
                </c:pt>
                <c:pt idx="96">
                  <c:v>1.3540288916045944</c:v>
                </c:pt>
                <c:pt idx="97">
                  <c:v>1.2099020887238106</c:v>
                </c:pt>
                <c:pt idx="98">
                  <c:v>1.2432794230693422</c:v>
                </c:pt>
                <c:pt idx="99">
                  <c:v>1.2490426829804679</c:v>
                </c:pt>
                <c:pt idx="100">
                  <c:v>1.3284207850779435</c:v>
                </c:pt>
                <c:pt idx="101">
                  <c:v>1.0801018368073121</c:v>
                </c:pt>
                <c:pt idx="102">
                  <c:v>1.1405604142562886</c:v>
                </c:pt>
                <c:pt idx="103">
                  <c:v>1.0820273924383739</c:v>
                </c:pt>
                <c:pt idx="104">
                  <c:v>1.2350171371964269</c:v>
                </c:pt>
                <c:pt idx="105">
                  <c:v>1.19488400430326</c:v>
                </c:pt>
                <c:pt idx="106">
                  <c:v>1.2121241103828007</c:v>
                </c:pt>
                <c:pt idx="107">
                  <c:v>1.3393270120373297</c:v>
                </c:pt>
                <c:pt idx="108">
                  <c:v>1.2947285486814988</c:v>
                </c:pt>
                <c:pt idx="109">
                  <c:v>1.2533884732901159</c:v>
                </c:pt>
                <c:pt idx="110">
                  <c:v>1.0931021950890745</c:v>
                </c:pt>
                <c:pt idx="111">
                  <c:v>1.1284435099078087</c:v>
                </c:pt>
                <c:pt idx="112">
                  <c:v>1.3122140288214061</c:v>
                </c:pt>
                <c:pt idx="113">
                  <c:v>1.2545795951603824</c:v>
                </c:pt>
                <c:pt idx="114">
                  <c:v>1.1357680531149152</c:v>
                </c:pt>
                <c:pt idx="115">
                  <c:v>1.0959572198695</c:v>
                </c:pt>
                <c:pt idx="116">
                  <c:v>1.296009704643289</c:v>
                </c:pt>
                <c:pt idx="117">
                  <c:v>1.0686832707689282</c:v>
                </c:pt>
                <c:pt idx="118">
                  <c:v>1.1483934588437266</c:v>
                </c:pt>
                <c:pt idx="119">
                  <c:v>1.3675941361708883</c:v>
                </c:pt>
                <c:pt idx="120">
                  <c:v>1.1622126928065468</c:v>
                </c:pt>
                <c:pt idx="121">
                  <c:v>1.7342677548575138</c:v>
                </c:pt>
                <c:pt idx="122">
                  <c:v>1.2084544097094274</c:v>
                </c:pt>
                <c:pt idx="123">
                  <c:v>1.213137217909962</c:v>
                </c:pt>
                <c:pt idx="124">
                  <c:v>1.1285672333743193</c:v>
                </c:pt>
                <c:pt idx="125">
                  <c:v>1.4667856538256518</c:v>
                </c:pt>
                <c:pt idx="126">
                  <c:v>1.1782149003111018</c:v>
                </c:pt>
                <c:pt idx="127">
                  <c:v>1.3015815991934141</c:v>
                </c:pt>
                <c:pt idx="128">
                  <c:v>1.1345348281317646</c:v>
                </c:pt>
                <c:pt idx="129">
                  <c:v>1.3566032933187473</c:v>
                </c:pt>
                <c:pt idx="130">
                  <c:v>1.3682795812322128</c:v>
                </c:pt>
                <c:pt idx="131">
                  <c:v>1.1246734316795877</c:v>
                </c:pt>
                <c:pt idx="132">
                  <c:v>1.2014667939742791</c:v>
                </c:pt>
                <c:pt idx="133">
                  <c:v>1.1462373682141613</c:v>
                </c:pt>
                <c:pt idx="134">
                  <c:v>1.1728134898107991</c:v>
                </c:pt>
                <c:pt idx="135">
                  <c:v>1.2576392461261954</c:v>
                </c:pt>
                <c:pt idx="136">
                  <c:v>1.0980342597614807</c:v>
                </c:pt>
                <c:pt idx="137">
                  <c:v>1.2786417577440046</c:v>
                </c:pt>
                <c:pt idx="138">
                  <c:v>1.3119069101613887</c:v>
                </c:pt>
                <c:pt idx="139">
                  <c:v>1.2376606933058241</c:v>
                </c:pt>
                <c:pt idx="140">
                  <c:v>1.0780795677856643</c:v>
                </c:pt>
                <c:pt idx="141">
                  <c:v>1.1718071407249062</c:v>
                </c:pt>
                <c:pt idx="142">
                  <c:v>1.2775003057136229</c:v>
                </c:pt>
                <c:pt idx="143">
                  <c:v>1.3869990400826964</c:v>
                </c:pt>
                <c:pt idx="144">
                  <c:v>1.1392425931135546</c:v>
                </c:pt>
                <c:pt idx="145">
                  <c:v>1.1987506752985795</c:v>
                </c:pt>
                <c:pt idx="146">
                  <c:v>1.3101182012483132</c:v>
                </c:pt>
                <c:pt idx="147">
                  <c:v>1.5372535278128319</c:v>
                </c:pt>
                <c:pt idx="148">
                  <c:v>1.2856187658539169</c:v>
                </c:pt>
                <c:pt idx="149">
                  <c:v>1.0809894090173306</c:v>
                </c:pt>
                <c:pt idx="150">
                  <c:v>1.0684587683547286</c:v>
                </c:pt>
                <c:pt idx="151">
                  <c:v>1.3852698808266743</c:v>
                </c:pt>
                <c:pt idx="152">
                  <c:v>1.2912323387526874</c:v>
                </c:pt>
                <c:pt idx="153">
                  <c:v>1.0493103852937289</c:v>
                </c:pt>
                <c:pt idx="154">
                  <c:v>1.175517013348657</c:v>
                </c:pt>
                <c:pt idx="155">
                  <c:v>1.0483403473152255</c:v>
                </c:pt>
                <c:pt idx="156">
                  <c:v>1.2148725644211162</c:v>
                </c:pt>
                <c:pt idx="157">
                  <c:v>1.235918759369633</c:v>
                </c:pt>
                <c:pt idx="158">
                  <c:v>1.2587603814201713</c:v>
                </c:pt>
                <c:pt idx="159">
                  <c:v>1.3381673490355501</c:v>
                </c:pt>
                <c:pt idx="160">
                  <c:v>1.2009162816787651</c:v>
                </c:pt>
                <c:pt idx="161">
                  <c:v>1.0992285746492461</c:v>
                </c:pt>
                <c:pt idx="162">
                  <c:v>1.0496140030816574</c:v>
                </c:pt>
                <c:pt idx="163">
                  <c:v>1.0733957179411258</c:v>
                </c:pt>
                <c:pt idx="164">
                  <c:v>1.1787703095409823</c:v>
                </c:pt>
                <c:pt idx="165">
                  <c:v>1.2967173791249265</c:v>
                </c:pt>
                <c:pt idx="166">
                  <c:v>1.1475059700934198</c:v>
                </c:pt>
                <c:pt idx="167">
                  <c:v>1.3288470700777835</c:v>
                </c:pt>
                <c:pt idx="168">
                  <c:v>1.1641884162874621</c:v>
                </c:pt>
                <c:pt idx="169">
                  <c:v>1.1329657113840597</c:v>
                </c:pt>
                <c:pt idx="170">
                  <c:v>1.3961361895809834</c:v>
                </c:pt>
                <c:pt idx="171">
                  <c:v>1.553717656078728</c:v>
                </c:pt>
                <c:pt idx="172">
                  <c:v>1.0541998760351941</c:v>
                </c:pt>
                <c:pt idx="173">
                  <c:v>1.0947221020641931</c:v>
                </c:pt>
                <c:pt idx="174">
                  <c:v>1.3093585181219429</c:v>
                </c:pt>
                <c:pt idx="175">
                  <c:v>1.3974319070216865</c:v>
                </c:pt>
                <c:pt idx="176">
                  <c:v>1.308695091774982</c:v>
                </c:pt>
                <c:pt idx="177">
                  <c:v>1.2837760709209618</c:v>
                </c:pt>
                <c:pt idx="178">
                  <c:v>1.1357946612006795</c:v>
                </c:pt>
                <c:pt idx="179">
                  <c:v>1.1742776813803604</c:v>
                </c:pt>
                <c:pt idx="180">
                  <c:v>1.1965365407685826</c:v>
                </c:pt>
                <c:pt idx="181">
                  <c:v>1.1871886512637067</c:v>
                </c:pt>
                <c:pt idx="182">
                  <c:v>1.0760059695070165</c:v>
                </c:pt>
                <c:pt idx="183">
                  <c:v>1.287311169530899</c:v>
                </c:pt>
                <c:pt idx="184">
                  <c:v>1.0440814600036243</c:v>
                </c:pt>
                <c:pt idx="185">
                  <c:v>1.2846397602820525</c:v>
                </c:pt>
                <c:pt idx="186">
                  <c:v>1.0654222765367896</c:v>
                </c:pt>
                <c:pt idx="187">
                  <c:v>1.1742399979458971</c:v>
                </c:pt>
                <c:pt idx="188">
                  <c:v>1.0832692761147054</c:v>
                </c:pt>
                <c:pt idx="189">
                  <c:v>1.0195719684742461</c:v>
                </c:pt>
                <c:pt idx="190">
                  <c:v>1.1287701244578108</c:v>
                </c:pt>
                <c:pt idx="191">
                  <c:v>1.2469835854279219</c:v>
                </c:pt>
                <c:pt idx="192">
                  <c:v>1.3104190428139246</c:v>
                </c:pt>
                <c:pt idx="193">
                  <c:v>1.2945267439567192</c:v>
                </c:pt>
                <c:pt idx="194">
                  <c:v>1.498495418101498</c:v>
                </c:pt>
                <c:pt idx="195">
                  <c:v>1.1505755280887586</c:v>
                </c:pt>
                <c:pt idx="196">
                  <c:v>1.087512805598233</c:v>
                </c:pt>
                <c:pt idx="197">
                  <c:v>1.3058739953186644</c:v>
                </c:pt>
                <c:pt idx="198">
                  <c:v>1.4922301317784252</c:v>
                </c:pt>
                <c:pt idx="199">
                  <c:v>1.024166702479103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44-49D3-B76A-5ED11A820A24}"/>
            </c:ext>
          </c:extLst>
        </c:ser>
        <c:ser>
          <c:idx val="2"/>
          <c:order val="2"/>
          <c:tx>
            <c:strRef>
              <c:f>Actual!$D$3</c:f>
              <c:strCache>
                <c:ptCount val="1"/>
                <c:pt idx="0">
                  <c:v>Math dt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Actual!$D$4:$D$203</c:f>
              <c:numCache>
                <c:formatCode>General</c:formatCode>
                <c:ptCount val="200"/>
                <c:pt idx="0">
                  <c:v>9.8850349754351502E-2</c:v>
                </c:pt>
                <c:pt idx="1">
                  <c:v>5.7591883168413883E-2</c:v>
                </c:pt>
                <c:pt idx="2">
                  <c:v>5.7560402794002721E-2</c:v>
                </c:pt>
                <c:pt idx="3">
                  <c:v>6.8361640713243146E-2</c:v>
                </c:pt>
                <c:pt idx="4">
                  <c:v>8.6827575171277191E-2</c:v>
                </c:pt>
                <c:pt idx="5">
                  <c:v>7.5484929843301393E-2</c:v>
                </c:pt>
                <c:pt idx="6">
                  <c:v>0.10134966160141332</c:v>
                </c:pt>
                <c:pt idx="7">
                  <c:v>0.10253461805263647</c:v>
                </c:pt>
                <c:pt idx="8">
                  <c:v>6.2737321248604816E-2</c:v>
                </c:pt>
                <c:pt idx="9">
                  <c:v>0.16234034668606945</c:v>
                </c:pt>
                <c:pt idx="10">
                  <c:v>3.5257409021993202E-2</c:v>
                </c:pt>
                <c:pt idx="11">
                  <c:v>0.13648312259149559</c:v>
                </c:pt>
                <c:pt idx="12">
                  <c:v>0.12827434871605059</c:v>
                </c:pt>
                <c:pt idx="13">
                  <c:v>0.13038774960319971</c:v>
                </c:pt>
                <c:pt idx="14">
                  <c:v>0.17005639957153351</c:v>
                </c:pt>
                <c:pt idx="15">
                  <c:v>0.12203914324713946</c:v>
                </c:pt>
                <c:pt idx="16">
                  <c:v>5.8272610999135735E-2</c:v>
                </c:pt>
                <c:pt idx="17">
                  <c:v>0.53430794637183532</c:v>
                </c:pt>
                <c:pt idx="18">
                  <c:v>0.16188137996322782</c:v>
                </c:pt>
                <c:pt idx="19">
                  <c:v>0.13268304404977455</c:v>
                </c:pt>
                <c:pt idx="20">
                  <c:v>0.11190054980566184</c:v>
                </c:pt>
                <c:pt idx="21">
                  <c:v>0.41532057451914783</c:v>
                </c:pt>
                <c:pt idx="22">
                  <c:v>6.867418959750024E-2</c:v>
                </c:pt>
                <c:pt idx="23">
                  <c:v>3.6888526730574023E-2</c:v>
                </c:pt>
                <c:pt idx="24">
                  <c:v>0.11148705409677728</c:v>
                </c:pt>
                <c:pt idx="25">
                  <c:v>0.11338363707047541</c:v>
                </c:pt>
                <c:pt idx="26">
                  <c:v>0.14030818247170104</c:v>
                </c:pt>
                <c:pt idx="27">
                  <c:v>9.8361281432678416E-2</c:v>
                </c:pt>
                <c:pt idx="28">
                  <c:v>0.17499081881972811</c:v>
                </c:pt>
                <c:pt idx="29">
                  <c:v>0.10954601139610748</c:v>
                </c:pt>
                <c:pt idx="30">
                  <c:v>0.13805562715531036</c:v>
                </c:pt>
                <c:pt idx="31">
                  <c:v>6.362462066695046E-2</c:v>
                </c:pt>
                <c:pt idx="32">
                  <c:v>4.2504071454292143E-2</c:v>
                </c:pt>
                <c:pt idx="33">
                  <c:v>8.1732594480235871E-2</c:v>
                </c:pt>
                <c:pt idx="34">
                  <c:v>8.5327150121792997E-2</c:v>
                </c:pt>
                <c:pt idx="35">
                  <c:v>0.19185378365357103</c:v>
                </c:pt>
                <c:pt idx="36">
                  <c:v>0.15983971050350318</c:v>
                </c:pt>
                <c:pt idx="37">
                  <c:v>3.6930199421984868E-2</c:v>
                </c:pt>
                <c:pt idx="38">
                  <c:v>0.12221312693127549</c:v>
                </c:pt>
                <c:pt idx="39">
                  <c:v>9.4559641702880476E-2</c:v>
                </c:pt>
                <c:pt idx="40">
                  <c:v>5.5022101999904031E-2</c:v>
                </c:pt>
                <c:pt idx="41">
                  <c:v>0.45213266281562653</c:v>
                </c:pt>
                <c:pt idx="42">
                  <c:v>2.1830320039808081E-2</c:v>
                </c:pt>
                <c:pt idx="43">
                  <c:v>8.9192850128171242E-2</c:v>
                </c:pt>
                <c:pt idx="44">
                  <c:v>0.13208444114098009</c:v>
                </c:pt>
                <c:pt idx="45">
                  <c:v>0.38191362828716929</c:v>
                </c:pt>
                <c:pt idx="46">
                  <c:v>0.13433266502114191</c:v>
                </c:pt>
                <c:pt idx="47">
                  <c:v>9.8507308075728051E-2</c:v>
                </c:pt>
                <c:pt idx="48">
                  <c:v>3.4028068237654502E-2</c:v>
                </c:pt>
                <c:pt idx="49">
                  <c:v>0.11626641546403851</c:v>
                </c:pt>
                <c:pt idx="50">
                  <c:v>5.7652863647091719E-2</c:v>
                </c:pt>
                <c:pt idx="51">
                  <c:v>0.17220367222549757</c:v>
                </c:pt>
                <c:pt idx="52">
                  <c:v>7.5563109929728325E-2</c:v>
                </c:pt>
                <c:pt idx="53">
                  <c:v>0.1268502907126062</c:v>
                </c:pt>
                <c:pt idx="54">
                  <c:v>0.15534972895260424</c:v>
                </c:pt>
                <c:pt idx="55">
                  <c:v>0.11656448619984518</c:v>
                </c:pt>
                <c:pt idx="56">
                  <c:v>0.12365231291760688</c:v>
                </c:pt>
                <c:pt idx="57">
                  <c:v>0.16825256626910434</c:v>
                </c:pt>
                <c:pt idx="58">
                  <c:v>8.9337213261327292E-2</c:v>
                </c:pt>
                <c:pt idx="59">
                  <c:v>0.13768093368372528</c:v>
                </c:pt>
                <c:pt idx="60">
                  <c:v>1.2463959020350718E-2</c:v>
                </c:pt>
                <c:pt idx="61">
                  <c:v>0.1427835612688779</c:v>
                </c:pt>
                <c:pt idx="62">
                  <c:v>0.15275965235584693</c:v>
                </c:pt>
                <c:pt idx="63">
                  <c:v>0.10355373568762805</c:v>
                </c:pt>
                <c:pt idx="64">
                  <c:v>8.5805945103159142E-2</c:v>
                </c:pt>
                <c:pt idx="65">
                  <c:v>7.9615166851880331E-2</c:v>
                </c:pt>
                <c:pt idx="66">
                  <c:v>0.16456907302221457</c:v>
                </c:pt>
                <c:pt idx="67">
                  <c:v>0.1772870517678431</c:v>
                </c:pt>
                <c:pt idx="68">
                  <c:v>0.54885089295413247</c:v>
                </c:pt>
                <c:pt idx="69">
                  <c:v>0.15447336379497562</c:v>
                </c:pt>
                <c:pt idx="70">
                  <c:v>0.14613137889328665</c:v>
                </c:pt>
                <c:pt idx="71">
                  <c:v>0.13108882265187552</c:v>
                </c:pt>
                <c:pt idx="72">
                  <c:v>0.37070119497639042</c:v>
                </c:pt>
                <c:pt idx="73">
                  <c:v>9.7074082510289539E-2</c:v>
                </c:pt>
                <c:pt idx="74">
                  <c:v>6.7159300582584069E-2</c:v>
                </c:pt>
                <c:pt idx="75">
                  <c:v>0.10807213471726429</c:v>
                </c:pt>
                <c:pt idx="76">
                  <c:v>0.11280356365128333</c:v>
                </c:pt>
                <c:pt idx="77">
                  <c:v>0.10814962889808899</c:v>
                </c:pt>
                <c:pt idx="78">
                  <c:v>7.7822848258553373E-2</c:v>
                </c:pt>
                <c:pt idx="79">
                  <c:v>4.6828057959233643E-2</c:v>
                </c:pt>
                <c:pt idx="80">
                  <c:v>6.5340853023643369E-2</c:v>
                </c:pt>
                <c:pt idx="81">
                  <c:v>4.5795996302960551E-2</c:v>
                </c:pt>
                <c:pt idx="82">
                  <c:v>3.6978302847209259E-2</c:v>
                </c:pt>
                <c:pt idx="83">
                  <c:v>7.7165629077912037E-2</c:v>
                </c:pt>
                <c:pt idx="84">
                  <c:v>0.11107520499858921</c:v>
                </c:pt>
                <c:pt idx="85">
                  <c:v>2.7430275087920862E-2</c:v>
                </c:pt>
                <c:pt idx="86">
                  <c:v>0.18448149487378432</c:v>
                </c:pt>
                <c:pt idx="87">
                  <c:v>0.12745721153775558</c:v>
                </c:pt>
                <c:pt idx="88">
                  <c:v>0.12540586347071003</c:v>
                </c:pt>
                <c:pt idx="89">
                  <c:v>7.8574832160960645E-2</c:v>
                </c:pt>
                <c:pt idx="90">
                  <c:v>8.9044719516780724E-2</c:v>
                </c:pt>
                <c:pt idx="91">
                  <c:v>0.1091446297291048</c:v>
                </c:pt>
                <c:pt idx="92">
                  <c:v>0.45570658108734552</c:v>
                </c:pt>
                <c:pt idx="93">
                  <c:v>0.14480124009520143</c:v>
                </c:pt>
                <c:pt idx="94">
                  <c:v>0.15701098904253141</c:v>
                </c:pt>
                <c:pt idx="95">
                  <c:v>0.12063941231010376</c:v>
                </c:pt>
                <c:pt idx="96">
                  <c:v>0.38513648190038346</c:v>
                </c:pt>
                <c:pt idx="97">
                  <c:v>8.2391954361545047E-2</c:v>
                </c:pt>
                <c:pt idx="98">
                  <c:v>9.5379095776178202E-2</c:v>
                </c:pt>
                <c:pt idx="99">
                  <c:v>4.1017117646715298E-2</c:v>
                </c:pt>
                <c:pt idx="100">
                  <c:v>0.17704697514564652</c:v>
                </c:pt>
                <c:pt idx="101">
                  <c:v>4.0864410735516075E-2</c:v>
                </c:pt>
                <c:pt idx="102">
                  <c:v>8.77019824707478E-2</c:v>
                </c:pt>
                <c:pt idx="103">
                  <c:v>8.4049509741198139E-2</c:v>
                </c:pt>
                <c:pt idx="104">
                  <c:v>0.17065011755104648</c:v>
                </c:pt>
                <c:pt idx="105">
                  <c:v>0.14237197211351721</c:v>
                </c:pt>
                <c:pt idx="106">
                  <c:v>0.17315580322345461</c:v>
                </c:pt>
                <c:pt idx="107">
                  <c:v>7.6174553859098354E-2</c:v>
                </c:pt>
                <c:pt idx="108">
                  <c:v>3.5081231875530687E-2</c:v>
                </c:pt>
                <c:pt idx="109">
                  <c:v>9.3398976803764383E-2</c:v>
                </c:pt>
                <c:pt idx="110">
                  <c:v>9.6235759271680599E-2</c:v>
                </c:pt>
                <c:pt idx="111">
                  <c:v>0.1438900077163196</c:v>
                </c:pt>
                <c:pt idx="112">
                  <c:v>0.12748918642565923</c:v>
                </c:pt>
                <c:pt idx="113">
                  <c:v>2.5503518508038048E-2</c:v>
                </c:pt>
                <c:pt idx="114">
                  <c:v>0.10381905268413362</c:v>
                </c:pt>
                <c:pt idx="115">
                  <c:v>9.5751076771814325E-2</c:v>
                </c:pt>
                <c:pt idx="116">
                  <c:v>7.8983030150662992E-2</c:v>
                </c:pt>
                <c:pt idx="117">
                  <c:v>8.5454747588570898E-2</c:v>
                </c:pt>
                <c:pt idx="118">
                  <c:v>5.3014138480831377E-2</c:v>
                </c:pt>
                <c:pt idx="119">
                  <c:v>0.10309344473215587</c:v>
                </c:pt>
                <c:pt idx="120">
                  <c:v>6.0591794604110454E-2</c:v>
                </c:pt>
                <c:pt idx="121">
                  <c:v>0.48534541810501997</c:v>
                </c:pt>
                <c:pt idx="122">
                  <c:v>0.13313773876195856</c:v>
                </c:pt>
                <c:pt idx="123">
                  <c:v>8.5834615350893706E-2</c:v>
                </c:pt>
                <c:pt idx="124">
                  <c:v>0.10927517118008431</c:v>
                </c:pt>
                <c:pt idx="125">
                  <c:v>0.39233411394967554</c:v>
                </c:pt>
                <c:pt idx="126">
                  <c:v>0.12736911707175752</c:v>
                </c:pt>
                <c:pt idx="127">
                  <c:v>0.10185870703941297</c:v>
                </c:pt>
                <c:pt idx="128">
                  <c:v>0.12785318579736338</c:v>
                </c:pt>
                <c:pt idx="129">
                  <c:v>0.1052593401509983</c:v>
                </c:pt>
                <c:pt idx="130">
                  <c:v>0.11834292093967091</c:v>
                </c:pt>
                <c:pt idx="131">
                  <c:v>0.19195379107972568</c:v>
                </c:pt>
                <c:pt idx="132">
                  <c:v>5.8033396496633201E-2</c:v>
                </c:pt>
                <c:pt idx="133">
                  <c:v>5.4219871546813458E-2</c:v>
                </c:pt>
                <c:pt idx="134">
                  <c:v>0.1568035776907139</c:v>
                </c:pt>
                <c:pt idx="135">
                  <c:v>0.12202098233471201</c:v>
                </c:pt>
                <c:pt idx="136">
                  <c:v>0.16031611519797268</c:v>
                </c:pt>
                <c:pt idx="137">
                  <c:v>9.8010217965083579E-2</c:v>
                </c:pt>
                <c:pt idx="138">
                  <c:v>0.1445241705462198</c:v>
                </c:pt>
                <c:pt idx="139">
                  <c:v>4.1444255300613138E-2</c:v>
                </c:pt>
                <c:pt idx="140">
                  <c:v>4.4681538374397554E-2</c:v>
                </c:pt>
                <c:pt idx="141">
                  <c:v>0.13864424614252627</c:v>
                </c:pt>
                <c:pt idx="142">
                  <c:v>5.1333183650718622E-2</c:v>
                </c:pt>
                <c:pt idx="143">
                  <c:v>0.12635052695997689</c:v>
                </c:pt>
                <c:pt idx="144">
                  <c:v>3.4298709178560788E-2</c:v>
                </c:pt>
                <c:pt idx="145">
                  <c:v>0.12602392259018227</c:v>
                </c:pt>
                <c:pt idx="146">
                  <c:v>6.7270501504021155E-2</c:v>
                </c:pt>
                <c:pt idx="147">
                  <c:v>0.51954015373781259</c:v>
                </c:pt>
                <c:pt idx="148">
                  <c:v>0.13900694373710953</c:v>
                </c:pt>
                <c:pt idx="149">
                  <c:v>7.9308589322704459E-2</c:v>
                </c:pt>
                <c:pt idx="150">
                  <c:v>3.7655309143133781E-2</c:v>
                </c:pt>
                <c:pt idx="151">
                  <c:v>0.43434640890823295</c:v>
                </c:pt>
                <c:pt idx="152">
                  <c:v>9.82478306181431E-2</c:v>
                </c:pt>
                <c:pt idx="153">
                  <c:v>4.2208216932701298E-2</c:v>
                </c:pt>
                <c:pt idx="154">
                  <c:v>4.8360995901053194E-2</c:v>
                </c:pt>
                <c:pt idx="155">
                  <c:v>5.1993984239742594E-2</c:v>
                </c:pt>
                <c:pt idx="156">
                  <c:v>0.10081799178235409</c:v>
                </c:pt>
                <c:pt idx="157">
                  <c:v>0.10520950565418208</c:v>
                </c:pt>
                <c:pt idx="158">
                  <c:v>0.11974143202104062</c:v>
                </c:pt>
                <c:pt idx="159">
                  <c:v>7.5435700043956333E-2</c:v>
                </c:pt>
                <c:pt idx="160">
                  <c:v>7.0726841877490773E-2</c:v>
                </c:pt>
                <c:pt idx="161">
                  <c:v>9.8656555558990583E-2</c:v>
                </c:pt>
                <c:pt idx="162">
                  <c:v>4.8501420123432969E-2</c:v>
                </c:pt>
                <c:pt idx="163">
                  <c:v>0.12760382849390078</c:v>
                </c:pt>
                <c:pt idx="164">
                  <c:v>0.11987673642042015</c:v>
                </c:pt>
                <c:pt idx="165">
                  <c:v>0.19346062802090791</c:v>
                </c:pt>
                <c:pt idx="166">
                  <c:v>0.11662067911427104</c:v>
                </c:pt>
                <c:pt idx="167">
                  <c:v>0.15041350706162807</c:v>
                </c:pt>
                <c:pt idx="168">
                  <c:v>6.354667065114801E-2</c:v>
                </c:pt>
                <c:pt idx="169">
                  <c:v>7.2628542913341476E-2</c:v>
                </c:pt>
                <c:pt idx="170">
                  <c:v>0.11808874921601821</c:v>
                </c:pt>
                <c:pt idx="171">
                  <c:v>0.50361834299125663</c:v>
                </c:pt>
                <c:pt idx="172">
                  <c:v>5.8003734891849984E-2</c:v>
                </c:pt>
                <c:pt idx="173">
                  <c:v>8.5170859234523305E-2</c:v>
                </c:pt>
                <c:pt idx="174">
                  <c:v>0.12460664976664171</c:v>
                </c:pt>
                <c:pt idx="175">
                  <c:v>0.43794510081176663</c:v>
                </c:pt>
                <c:pt idx="176">
                  <c:v>0.14492535978603388</c:v>
                </c:pt>
                <c:pt idx="177">
                  <c:v>8.4539565358318344E-2</c:v>
                </c:pt>
                <c:pt idx="178">
                  <c:v>6.5187610957652686E-2</c:v>
                </c:pt>
                <c:pt idx="179">
                  <c:v>0.13873359046331402</c:v>
                </c:pt>
                <c:pt idx="180">
                  <c:v>5.6486616204839322E-2</c:v>
                </c:pt>
                <c:pt idx="181">
                  <c:v>7.3583847545029682E-2</c:v>
                </c:pt>
                <c:pt idx="182">
                  <c:v>0.10837319620292547</c:v>
                </c:pt>
                <c:pt idx="183">
                  <c:v>9.1234712838075147E-2</c:v>
                </c:pt>
                <c:pt idx="184">
                  <c:v>4.8593436479195146E-2</c:v>
                </c:pt>
                <c:pt idx="185">
                  <c:v>0.18166398402212763</c:v>
                </c:pt>
                <c:pt idx="186">
                  <c:v>3.0897052300306226E-2</c:v>
                </c:pt>
                <c:pt idx="187">
                  <c:v>0.16830006382054846</c:v>
                </c:pt>
                <c:pt idx="188">
                  <c:v>2.5507947944938804E-2</c:v>
                </c:pt>
                <c:pt idx="189">
                  <c:v>0.11790872531296526</c:v>
                </c:pt>
                <c:pt idx="190">
                  <c:v>0.11182567295073521</c:v>
                </c:pt>
                <c:pt idx="191">
                  <c:v>0.16174866656738551</c:v>
                </c:pt>
                <c:pt idx="192">
                  <c:v>7.2994863359944387E-2</c:v>
                </c:pt>
                <c:pt idx="193">
                  <c:v>1.6905671581085822E-2</c:v>
                </c:pt>
                <c:pt idx="194">
                  <c:v>0.49766435310584273</c:v>
                </c:pt>
                <c:pt idx="195">
                  <c:v>8.3421484432389878E-2</c:v>
                </c:pt>
                <c:pt idx="196">
                  <c:v>3.5835508938360315E-2</c:v>
                </c:pt>
                <c:pt idx="197">
                  <c:v>0.13514629341979578</c:v>
                </c:pt>
                <c:pt idx="198">
                  <c:v>0.39437468375092477</c:v>
                </c:pt>
                <c:pt idx="199">
                  <c:v>2.2168762951695134E-2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0A44-49D3-B76A-5ED11A820A24}"/>
            </c:ext>
          </c:extLst>
        </c:ser>
        <c:ser>
          <c:idx val="3"/>
          <c:order val="3"/>
          <c:tx>
            <c:strRef>
              <c:f>Actual!$E$3</c:f>
              <c:strCache>
                <c:ptCount val="1"/>
                <c:pt idx="0">
                  <c:v>Sequence dt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Actual!$E$4:$E$203</c:f>
              <c:numCache>
                <c:formatCode>General</c:formatCode>
                <c:ptCount val="200"/>
                <c:pt idx="0">
                  <c:v>0.2845286335888213</c:v>
                </c:pt>
                <c:pt idx="1">
                  <c:v>0.29592948814889586</c:v>
                </c:pt>
                <c:pt idx="2">
                  <c:v>0.24762575688082833</c:v>
                </c:pt>
                <c:pt idx="3">
                  <c:v>0.23275624099185421</c:v>
                </c:pt>
                <c:pt idx="4">
                  <c:v>0.28795799275854495</c:v>
                </c:pt>
                <c:pt idx="5">
                  <c:v>0.30491664736561958</c:v>
                </c:pt>
                <c:pt idx="6">
                  <c:v>0.34280813769927004</c:v>
                </c:pt>
                <c:pt idx="7">
                  <c:v>0.30973411152526686</c:v>
                </c:pt>
                <c:pt idx="8">
                  <c:v>0.2947017318932918</c:v>
                </c:pt>
                <c:pt idx="9">
                  <c:v>0.33915952275369737</c:v>
                </c:pt>
                <c:pt idx="10">
                  <c:v>0.25728621818545494</c:v>
                </c:pt>
                <c:pt idx="11">
                  <c:v>0.28157934137545787</c:v>
                </c:pt>
                <c:pt idx="12">
                  <c:v>0.30124043334384804</c:v>
                </c:pt>
                <c:pt idx="13">
                  <c:v>0.29759968478192977</c:v>
                </c:pt>
                <c:pt idx="14">
                  <c:v>0.33463524761504437</c:v>
                </c:pt>
                <c:pt idx="15">
                  <c:v>0.26454065081431549</c:v>
                </c:pt>
                <c:pt idx="16">
                  <c:v>0.28545546756540258</c:v>
                </c:pt>
                <c:pt idx="17">
                  <c:v>0.69154291680614566</c:v>
                </c:pt>
                <c:pt idx="18">
                  <c:v>0.35126874875546082</c:v>
                </c:pt>
                <c:pt idx="19">
                  <c:v>0.31631930819488474</c:v>
                </c:pt>
                <c:pt idx="20">
                  <c:v>0.30818793768912123</c:v>
                </c:pt>
                <c:pt idx="21">
                  <c:v>0.58230933442615118</c:v>
                </c:pt>
                <c:pt idx="22">
                  <c:v>0.296807328080537</c:v>
                </c:pt>
                <c:pt idx="23">
                  <c:v>0.23931644638462596</c:v>
                </c:pt>
                <c:pt idx="24">
                  <c:v>0.35346236095373268</c:v>
                </c:pt>
                <c:pt idx="25">
                  <c:v>0.35930848499863105</c:v>
                </c:pt>
                <c:pt idx="26">
                  <c:v>0.31472956287772458</c:v>
                </c:pt>
                <c:pt idx="27">
                  <c:v>0.30162991265645128</c:v>
                </c:pt>
                <c:pt idx="28">
                  <c:v>0.35036359175020421</c:v>
                </c:pt>
                <c:pt idx="29">
                  <c:v>0.31360047131519281</c:v>
                </c:pt>
                <c:pt idx="30">
                  <c:v>0.32689205659659959</c:v>
                </c:pt>
                <c:pt idx="31">
                  <c:v>0.30447074877738345</c:v>
                </c:pt>
                <c:pt idx="32">
                  <c:v>0.28136552152712818</c:v>
                </c:pt>
                <c:pt idx="33">
                  <c:v>0.29791269472473891</c:v>
                </c:pt>
                <c:pt idx="34">
                  <c:v>0.32371352714703833</c:v>
                </c:pt>
                <c:pt idx="35">
                  <c:v>0.35026383210677597</c:v>
                </c:pt>
                <c:pt idx="36">
                  <c:v>0.32980698655214657</c:v>
                </c:pt>
                <c:pt idx="37">
                  <c:v>0.23814292077956828</c:v>
                </c:pt>
                <c:pt idx="38">
                  <c:v>0.30226587650669506</c:v>
                </c:pt>
                <c:pt idx="39">
                  <c:v>0.23482118338351349</c:v>
                </c:pt>
                <c:pt idx="40">
                  <c:v>0.28576729150324476</c:v>
                </c:pt>
                <c:pt idx="41">
                  <c:v>0.67859193751859048</c:v>
                </c:pt>
                <c:pt idx="42">
                  <c:v>0.2519416744366072</c:v>
                </c:pt>
                <c:pt idx="43">
                  <c:v>0.27420954811186304</c:v>
                </c:pt>
                <c:pt idx="44">
                  <c:v>0.33082054603390382</c:v>
                </c:pt>
                <c:pt idx="45">
                  <c:v>0.60825302524776548</c:v>
                </c:pt>
                <c:pt idx="46">
                  <c:v>0.33211173069787536</c:v>
                </c:pt>
                <c:pt idx="47">
                  <c:v>0.33735719765402933</c:v>
                </c:pt>
                <c:pt idx="48">
                  <c:v>0.28136507975807207</c:v>
                </c:pt>
                <c:pt idx="49">
                  <c:v>0.26743475150183921</c:v>
                </c:pt>
                <c:pt idx="50">
                  <c:v>0.30772989035652198</c:v>
                </c:pt>
                <c:pt idx="51">
                  <c:v>0.33802995775321737</c:v>
                </c:pt>
                <c:pt idx="52">
                  <c:v>0.28273321940205615</c:v>
                </c:pt>
                <c:pt idx="53">
                  <c:v>0.2610635935535156</c:v>
                </c:pt>
                <c:pt idx="54">
                  <c:v>0.35586180123715605</c:v>
                </c:pt>
                <c:pt idx="55">
                  <c:v>0.27693344486092497</c:v>
                </c:pt>
                <c:pt idx="56">
                  <c:v>0.26161604505130454</c:v>
                </c:pt>
                <c:pt idx="57">
                  <c:v>0.3058341666025815</c:v>
                </c:pt>
                <c:pt idx="58">
                  <c:v>0.26314911105675398</c:v>
                </c:pt>
                <c:pt idx="59">
                  <c:v>0.34629126692631312</c:v>
                </c:pt>
                <c:pt idx="60">
                  <c:v>0.269844023072566</c:v>
                </c:pt>
                <c:pt idx="61">
                  <c:v>0.28266685048206969</c:v>
                </c:pt>
                <c:pt idx="62">
                  <c:v>0.32236291724864957</c:v>
                </c:pt>
                <c:pt idx="63">
                  <c:v>0.26186040679818051</c:v>
                </c:pt>
                <c:pt idx="64">
                  <c:v>0.25113985680253509</c:v>
                </c:pt>
                <c:pt idx="65">
                  <c:v>0.30400562749073767</c:v>
                </c:pt>
                <c:pt idx="66">
                  <c:v>0.33890354784991411</c:v>
                </c:pt>
                <c:pt idx="67">
                  <c:v>0.34963458916951801</c:v>
                </c:pt>
                <c:pt idx="68">
                  <c:v>0.69065757802847116</c:v>
                </c:pt>
                <c:pt idx="69">
                  <c:v>0.359253089310134</c:v>
                </c:pt>
                <c:pt idx="70">
                  <c:v>0.29245091785277655</c:v>
                </c:pt>
                <c:pt idx="71">
                  <c:v>0.3279233676770627</c:v>
                </c:pt>
                <c:pt idx="72">
                  <c:v>0.58026574410055343</c:v>
                </c:pt>
                <c:pt idx="73">
                  <c:v>0.35473137612422201</c:v>
                </c:pt>
                <c:pt idx="74">
                  <c:v>0.24517633982520448</c:v>
                </c:pt>
                <c:pt idx="75">
                  <c:v>0.31839488140858752</c:v>
                </c:pt>
                <c:pt idx="76">
                  <c:v>0.32573982822028852</c:v>
                </c:pt>
                <c:pt idx="77">
                  <c:v>0.23876127473046019</c:v>
                </c:pt>
                <c:pt idx="78">
                  <c:v>0.29759660858743059</c:v>
                </c:pt>
                <c:pt idx="79">
                  <c:v>0.25552596888272378</c:v>
                </c:pt>
                <c:pt idx="80">
                  <c:v>0.25884006961267902</c:v>
                </c:pt>
                <c:pt idx="81">
                  <c:v>0.29181187894554594</c:v>
                </c:pt>
                <c:pt idx="82">
                  <c:v>0.25300444837534786</c:v>
                </c:pt>
                <c:pt idx="83">
                  <c:v>0.28838761624128134</c:v>
                </c:pt>
                <c:pt idx="84">
                  <c:v>0.32904161510247482</c:v>
                </c:pt>
                <c:pt idx="85">
                  <c:v>0.26400109186222992</c:v>
                </c:pt>
                <c:pt idx="86">
                  <c:v>0.36308667719411813</c:v>
                </c:pt>
                <c:pt idx="87">
                  <c:v>0.28010681048620489</c:v>
                </c:pt>
                <c:pt idx="88">
                  <c:v>0.32443582754205669</c:v>
                </c:pt>
                <c:pt idx="89">
                  <c:v>0.3033425634420332</c:v>
                </c:pt>
                <c:pt idx="90">
                  <c:v>0.29148949166096111</c:v>
                </c:pt>
                <c:pt idx="91">
                  <c:v>0.2980994113574591</c:v>
                </c:pt>
                <c:pt idx="92">
                  <c:v>0.69572552425124501</c:v>
                </c:pt>
                <c:pt idx="93">
                  <c:v>0.32191890402860179</c:v>
                </c:pt>
                <c:pt idx="94">
                  <c:v>0.3079542373866257</c:v>
                </c:pt>
                <c:pt idx="95">
                  <c:v>0.30220174680406237</c:v>
                </c:pt>
                <c:pt idx="96">
                  <c:v>0.59628045012161435</c:v>
                </c:pt>
                <c:pt idx="97">
                  <c:v>0.27737471230391031</c:v>
                </c:pt>
                <c:pt idx="98">
                  <c:v>0.31843386602557078</c:v>
                </c:pt>
                <c:pt idx="99">
                  <c:v>0.24319096957006564</c:v>
                </c:pt>
                <c:pt idx="100">
                  <c:v>0.33304287085945861</c:v>
                </c:pt>
                <c:pt idx="101">
                  <c:v>0.24596659628623255</c:v>
                </c:pt>
                <c:pt idx="102">
                  <c:v>0.27278288212610297</c:v>
                </c:pt>
                <c:pt idx="103">
                  <c:v>0.33508009192997368</c:v>
                </c:pt>
                <c:pt idx="104">
                  <c:v>0.32377901987028879</c:v>
                </c:pt>
                <c:pt idx="105">
                  <c:v>0.28591559113883125</c:v>
                </c:pt>
                <c:pt idx="106">
                  <c:v>0.31596639451806335</c:v>
                </c:pt>
                <c:pt idx="107">
                  <c:v>0.29368174321837637</c:v>
                </c:pt>
                <c:pt idx="108">
                  <c:v>0.26538462623304493</c:v>
                </c:pt>
                <c:pt idx="109">
                  <c:v>0.23705402426129424</c:v>
                </c:pt>
                <c:pt idx="110">
                  <c:v>0.28756509137799952</c:v>
                </c:pt>
                <c:pt idx="111">
                  <c:v>0.3402850884529256</c:v>
                </c:pt>
                <c:pt idx="112">
                  <c:v>0.3082422556966975</c:v>
                </c:pt>
                <c:pt idx="113">
                  <c:v>0.29326488711775955</c:v>
                </c:pt>
                <c:pt idx="114">
                  <c:v>0.31397736212609256</c:v>
                </c:pt>
                <c:pt idx="115">
                  <c:v>0.27187544176638545</c:v>
                </c:pt>
                <c:pt idx="116">
                  <c:v>0.28593971795094064</c:v>
                </c:pt>
                <c:pt idx="117">
                  <c:v>0.30187511314165605</c:v>
                </c:pt>
                <c:pt idx="118">
                  <c:v>0.28646830589080491</c:v>
                </c:pt>
                <c:pt idx="119">
                  <c:v>0.31355452444081094</c:v>
                </c:pt>
                <c:pt idx="120">
                  <c:v>0.29160273198865061</c:v>
                </c:pt>
                <c:pt idx="121">
                  <c:v>0.7124013217191727</c:v>
                </c:pt>
                <c:pt idx="122">
                  <c:v>0.33325480114550859</c:v>
                </c:pt>
                <c:pt idx="123">
                  <c:v>0.27426462418123121</c:v>
                </c:pt>
                <c:pt idx="124">
                  <c:v>0.32835136832991085</c:v>
                </c:pt>
                <c:pt idx="125">
                  <c:v>0.61733439503205545</c:v>
                </c:pt>
                <c:pt idx="126">
                  <c:v>0.28903420056310219</c:v>
                </c:pt>
                <c:pt idx="127">
                  <c:v>0.27046176964330026</c:v>
                </c:pt>
                <c:pt idx="128">
                  <c:v>0.35883617432492387</c:v>
                </c:pt>
                <c:pt idx="129">
                  <c:v>0.36587888952206843</c:v>
                </c:pt>
                <c:pt idx="130">
                  <c:v>0.31565925125418459</c:v>
                </c:pt>
                <c:pt idx="131">
                  <c:v>0.32248107786688418</c:v>
                </c:pt>
                <c:pt idx="132">
                  <c:v>0.31230885147168586</c:v>
                </c:pt>
                <c:pt idx="133">
                  <c:v>0.24339916355476302</c:v>
                </c:pt>
                <c:pt idx="134">
                  <c:v>0.33711425029286562</c:v>
                </c:pt>
                <c:pt idx="135">
                  <c:v>0.30877895672679079</c:v>
                </c:pt>
                <c:pt idx="136">
                  <c:v>0.33530650395058559</c:v>
                </c:pt>
                <c:pt idx="137">
                  <c:v>0.32832751553835682</c:v>
                </c:pt>
                <c:pt idx="138">
                  <c:v>0.36355609707570591</c:v>
                </c:pt>
                <c:pt idx="139">
                  <c:v>0.23522960241076202</c:v>
                </c:pt>
                <c:pt idx="140">
                  <c:v>0.23255779894865161</c:v>
                </c:pt>
                <c:pt idx="141">
                  <c:v>0.36700328190616544</c:v>
                </c:pt>
                <c:pt idx="142">
                  <c:v>0.27555255841834775</c:v>
                </c:pt>
                <c:pt idx="143">
                  <c:v>0.33825390003427913</c:v>
                </c:pt>
                <c:pt idx="144">
                  <c:v>0.2546572048616339</c:v>
                </c:pt>
                <c:pt idx="145">
                  <c:v>0.31091751840437082</c:v>
                </c:pt>
                <c:pt idx="146">
                  <c:v>0.26230565401139799</c:v>
                </c:pt>
                <c:pt idx="147">
                  <c:v>0.68638668516249868</c:v>
                </c:pt>
                <c:pt idx="148">
                  <c:v>0.36417626000944275</c:v>
                </c:pt>
                <c:pt idx="149">
                  <c:v>0.31462894654473939</c:v>
                </c:pt>
                <c:pt idx="150">
                  <c:v>0.2760167417538496</c:v>
                </c:pt>
                <c:pt idx="151">
                  <c:v>0.57518117007729197</c:v>
                </c:pt>
                <c:pt idx="152">
                  <c:v>0.31239741664502979</c:v>
                </c:pt>
                <c:pt idx="153">
                  <c:v>0.24180990098700758</c:v>
                </c:pt>
                <c:pt idx="154">
                  <c:v>0.27144619831081684</c:v>
                </c:pt>
                <c:pt idx="155">
                  <c:v>0.28294822135002784</c:v>
                </c:pt>
                <c:pt idx="156">
                  <c:v>0.3030784715982564</c:v>
                </c:pt>
                <c:pt idx="157">
                  <c:v>0.30887111202984119</c:v>
                </c:pt>
                <c:pt idx="158">
                  <c:v>0.28621783787931282</c:v>
                </c:pt>
                <c:pt idx="159">
                  <c:v>0.27594043692925296</c:v>
                </c:pt>
                <c:pt idx="160">
                  <c:v>0.29725808871082188</c:v>
                </c:pt>
                <c:pt idx="161">
                  <c:v>0.3614632298851313</c:v>
                </c:pt>
                <c:pt idx="162">
                  <c:v>0.28640343487182274</c:v>
                </c:pt>
                <c:pt idx="163">
                  <c:v>0.29257568972451048</c:v>
                </c:pt>
                <c:pt idx="164">
                  <c:v>0.31823012244948207</c:v>
                </c:pt>
                <c:pt idx="165">
                  <c:v>0.32422248383459845</c:v>
                </c:pt>
                <c:pt idx="166">
                  <c:v>0.32096777731981252</c:v>
                </c:pt>
                <c:pt idx="167">
                  <c:v>0.31943266875169618</c:v>
                </c:pt>
                <c:pt idx="168">
                  <c:v>0.31299520531524067</c:v>
                </c:pt>
                <c:pt idx="169">
                  <c:v>0.29319522480220378</c:v>
                </c:pt>
                <c:pt idx="170">
                  <c:v>0.3544112451727271</c:v>
                </c:pt>
                <c:pt idx="171">
                  <c:v>0.70455662936806263</c:v>
                </c:pt>
                <c:pt idx="172">
                  <c:v>0.2705709647171754</c:v>
                </c:pt>
                <c:pt idx="173">
                  <c:v>0.33947064355042528</c:v>
                </c:pt>
                <c:pt idx="174">
                  <c:v>0.3053480230570304</c:v>
                </c:pt>
                <c:pt idx="175">
                  <c:v>0.61302403935171745</c:v>
                </c:pt>
                <c:pt idx="176">
                  <c:v>0.3064842868551621</c:v>
                </c:pt>
                <c:pt idx="177">
                  <c:v>0.29574376904685501</c:v>
                </c:pt>
                <c:pt idx="178">
                  <c:v>0.27477646613699197</c:v>
                </c:pt>
                <c:pt idx="179">
                  <c:v>0.32880742505227423</c:v>
                </c:pt>
                <c:pt idx="180">
                  <c:v>0.28107502778796289</c:v>
                </c:pt>
                <c:pt idx="181">
                  <c:v>0.32266213179156139</c:v>
                </c:pt>
                <c:pt idx="182">
                  <c:v>0.32512076372199822</c:v>
                </c:pt>
                <c:pt idx="183">
                  <c:v>0.29814601117708595</c:v>
                </c:pt>
                <c:pt idx="184">
                  <c:v>0.2855801771503092</c:v>
                </c:pt>
                <c:pt idx="185">
                  <c:v>0.35994331687219999</c:v>
                </c:pt>
                <c:pt idx="186">
                  <c:v>0.2583567621970394</c:v>
                </c:pt>
                <c:pt idx="187">
                  <c:v>0.33256562643433363</c:v>
                </c:pt>
                <c:pt idx="188">
                  <c:v>0.25857965924520621</c:v>
                </c:pt>
                <c:pt idx="189">
                  <c:v>0.28582632117747658</c:v>
                </c:pt>
                <c:pt idx="190">
                  <c:v>0.31837024529254038</c:v>
                </c:pt>
                <c:pt idx="191">
                  <c:v>0.32903849473738883</c:v>
                </c:pt>
                <c:pt idx="192">
                  <c:v>0.309175460707029</c:v>
                </c:pt>
                <c:pt idx="193">
                  <c:v>0.27775807531769603</c:v>
                </c:pt>
                <c:pt idx="194">
                  <c:v>0.70125580677280275</c:v>
                </c:pt>
                <c:pt idx="195">
                  <c:v>0.29553256701657138</c:v>
                </c:pt>
                <c:pt idx="196">
                  <c:v>0.28380038374588434</c:v>
                </c:pt>
                <c:pt idx="197">
                  <c:v>0.31159050451943393</c:v>
                </c:pt>
                <c:pt idx="198">
                  <c:v>0.58372841275534282</c:v>
                </c:pt>
                <c:pt idx="199">
                  <c:v>0.27626290494435324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0A44-49D3-B76A-5ED11A820A24}"/>
            </c:ext>
          </c:extLst>
        </c:ser>
        <c:ser>
          <c:idx val="4"/>
          <c:order val="4"/>
          <c:tx>
            <c:strRef>
              <c:f>Actual!$F$3</c:f>
              <c:strCache>
                <c:ptCount val="1"/>
                <c:pt idx="0">
                  <c:v>Write dt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Actual!$F$4:$F$203</c:f>
              <c:numCache>
                <c:formatCode>General</c:formatCode>
                <c:ptCount val="200"/>
                <c:pt idx="0">
                  <c:v>0.1574394911159171</c:v>
                </c:pt>
                <c:pt idx="1">
                  <c:v>0.11879582826332843</c:v>
                </c:pt>
                <c:pt idx="2">
                  <c:v>0.12823955329827286</c:v>
                </c:pt>
                <c:pt idx="3">
                  <c:v>6.6501611278370218E-2</c:v>
                </c:pt>
                <c:pt idx="4">
                  <c:v>0.12737464570193563</c:v>
                </c:pt>
                <c:pt idx="5">
                  <c:v>0.16870794272304493</c:v>
                </c:pt>
                <c:pt idx="6">
                  <c:v>0.13775048534248113</c:v>
                </c:pt>
                <c:pt idx="7">
                  <c:v>0.10153475397160965</c:v>
                </c:pt>
                <c:pt idx="8">
                  <c:v>0.11915096449776612</c:v>
                </c:pt>
                <c:pt idx="9">
                  <c:v>0.20810763188968534</c:v>
                </c:pt>
                <c:pt idx="10">
                  <c:v>9.2599776054397759E-2</c:v>
                </c:pt>
                <c:pt idx="11">
                  <c:v>0.15572381002237323</c:v>
                </c:pt>
                <c:pt idx="12">
                  <c:v>0.13401789496428931</c:v>
                </c:pt>
                <c:pt idx="13">
                  <c:v>0.12650392320400228</c:v>
                </c:pt>
                <c:pt idx="14">
                  <c:v>0.18055844646814628</c:v>
                </c:pt>
                <c:pt idx="15">
                  <c:v>6.9827038442385858E-2</c:v>
                </c:pt>
                <c:pt idx="16">
                  <c:v>0.13747734439299839</c:v>
                </c:pt>
                <c:pt idx="17">
                  <c:v>0.54294260703370201</c:v>
                </c:pt>
                <c:pt idx="18">
                  <c:v>0.17282334451829173</c:v>
                </c:pt>
                <c:pt idx="19">
                  <c:v>0.1383346992455611</c:v>
                </c:pt>
                <c:pt idx="20">
                  <c:v>0.16633499057152767</c:v>
                </c:pt>
                <c:pt idx="21">
                  <c:v>0.44659100870196999</c:v>
                </c:pt>
                <c:pt idx="22">
                  <c:v>9.5014878329778368E-2</c:v>
                </c:pt>
                <c:pt idx="23">
                  <c:v>0.10818794640982309</c:v>
                </c:pt>
                <c:pt idx="24">
                  <c:v>0.15697328764068014</c:v>
                </c:pt>
                <c:pt idx="25">
                  <c:v>0.12625635504801744</c:v>
                </c:pt>
                <c:pt idx="26">
                  <c:v>0.16753957145037596</c:v>
                </c:pt>
                <c:pt idx="27">
                  <c:v>0.11994519123820201</c:v>
                </c:pt>
                <c:pt idx="28">
                  <c:v>0.19674499687797509</c:v>
                </c:pt>
                <c:pt idx="29">
                  <c:v>8.389828980810185E-2</c:v>
                </c:pt>
                <c:pt idx="30">
                  <c:v>0.1761399158555178</c:v>
                </c:pt>
                <c:pt idx="31">
                  <c:v>0.13787566067271914</c:v>
                </c:pt>
                <c:pt idx="32">
                  <c:v>6.6890069404421132E-2</c:v>
                </c:pt>
                <c:pt idx="33">
                  <c:v>0.10565822756692123</c:v>
                </c:pt>
                <c:pt idx="34">
                  <c:v>0.13691635526854276</c:v>
                </c:pt>
                <c:pt idx="35">
                  <c:v>0.15807711554273871</c:v>
                </c:pt>
                <c:pt idx="36">
                  <c:v>0.11271608595755341</c:v>
                </c:pt>
                <c:pt idx="37">
                  <c:v>6.7712540669114696E-2</c:v>
                </c:pt>
                <c:pt idx="38">
                  <c:v>0.11653434334043872</c:v>
                </c:pt>
                <c:pt idx="39">
                  <c:v>7.0148049407045346E-2</c:v>
                </c:pt>
                <c:pt idx="40">
                  <c:v>0.15369017581429781</c:v>
                </c:pt>
                <c:pt idx="41">
                  <c:v>0.50497371033784355</c:v>
                </c:pt>
                <c:pt idx="42">
                  <c:v>0.11898090857220056</c:v>
                </c:pt>
                <c:pt idx="43">
                  <c:v>9.7632758164903508E-2</c:v>
                </c:pt>
                <c:pt idx="44">
                  <c:v>0.1110527491135688</c:v>
                </c:pt>
                <c:pt idx="45">
                  <c:v>0.41957280107083184</c:v>
                </c:pt>
                <c:pt idx="46">
                  <c:v>0.1411350257554472</c:v>
                </c:pt>
                <c:pt idx="47">
                  <c:v>0.12902296967893043</c:v>
                </c:pt>
                <c:pt idx="48">
                  <c:v>5.8195281500927648E-2</c:v>
                </c:pt>
                <c:pt idx="49">
                  <c:v>0.1160592517068797</c:v>
                </c:pt>
                <c:pt idx="50">
                  <c:v>0.10819340121552679</c:v>
                </c:pt>
                <c:pt idx="51">
                  <c:v>0.19115068494459789</c:v>
                </c:pt>
                <c:pt idx="52">
                  <c:v>8.9009124132479578E-2</c:v>
                </c:pt>
                <c:pt idx="53">
                  <c:v>6.9296685200929672E-2</c:v>
                </c:pt>
                <c:pt idx="54">
                  <c:v>0.12747549070731043</c:v>
                </c:pt>
                <c:pt idx="55">
                  <c:v>0.10070084636742753</c:v>
                </c:pt>
                <c:pt idx="56">
                  <c:v>9.6750034540131633E-2</c:v>
                </c:pt>
                <c:pt idx="57">
                  <c:v>0.10723644280366619</c:v>
                </c:pt>
                <c:pt idx="58">
                  <c:v>5.990062256914748E-2</c:v>
                </c:pt>
                <c:pt idx="59">
                  <c:v>0.14312731165189585</c:v>
                </c:pt>
                <c:pt idx="60">
                  <c:v>8.8786367397389931E-2</c:v>
                </c:pt>
                <c:pt idx="61">
                  <c:v>8.9340075629724389E-2</c:v>
                </c:pt>
                <c:pt idx="62">
                  <c:v>0.13316464381536253</c:v>
                </c:pt>
                <c:pt idx="63">
                  <c:v>5.7679832497257867E-2</c:v>
                </c:pt>
                <c:pt idx="64">
                  <c:v>7.4778204705187867E-2</c:v>
                </c:pt>
                <c:pt idx="65">
                  <c:v>0.13144718313471912</c:v>
                </c:pt>
                <c:pt idx="66">
                  <c:v>0.12431647405037077</c:v>
                </c:pt>
                <c:pt idx="67">
                  <c:v>0.1240867332286212</c:v>
                </c:pt>
                <c:pt idx="68">
                  <c:v>0.53643622703147187</c:v>
                </c:pt>
                <c:pt idx="69">
                  <c:v>0.20139311688349004</c:v>
                </c:pt>
                <c:pt idx="70">
                  <c:v>8.9822208119682154E-2</c:v>
                </c:pt>
                <c:pt idx="71">
                  <c:v>0.16326829503697429</c:v>
                </c:pt>
                <c:pt idx="72">
                  <c:v>0.39138663219593356</c:v>
                </c:pt>
                <c:pt idx="73">
                  <c:v>0.20456445116305455</c:v>
                </c:pt>
                <c:pt idx="74">
                  <c:v>8.211131537421576E-2</c:v>
                </c:pt>
                <c:pt idx="75">
                  <c:v>0.13302416140901072</c:v>
                </c:pt>
                <c:pt idx="76">
                  <c:v>0.14746073274671126</c:v>
                </c:pt>
                <c:pt idx="77">
                  <c:v>9.2792306557619053E-2</c:v>
                </c:pt>
                <c:pt idx="78">
                  <c:v>0.1233012052742273</c:v>
                </c:pt>
                <c:pt idx="79">
                  <c:v>6.3171273600944947E-2</c:v>
                </c:pt>
                <c:pt idx="80">
                  <c:v>0.10318902898276666</c:v>
                </c:pt>
                <c:pt idx="81">
                  <c:v>7.8199098756311036E-2</c:v>
                </c:pt>
                <c:pt idx="82">
                  <c:v>6.7904707569289319E-2</c:v>
                </c:pt>
                <c:pt idx="83">
                  <c:v>8.660252963960656E-2</c:v>
                </c:pt>
                <c:pt idx="84">
                  <c:v>0.13697558086510914</c:v>
                </c:pt>
                <c:pt idx="85">
                  <c:v>3.5920252263960402E-2</c:v>
                </c:pt>
                <c:pt idx="86">
                  <c:v>0.20284390434094143</c:v>
                </c:pt>
                <c:pt idx="87">
                  <c:v>9.9107199819019262E-2</c:v>
                </c:pt>
                <c:pt idx="88">
                  <c:v>0.16302699435045706</c:v>
                </c:pt>
                <c:pt idx="89">
                  <c:v>0.15920625674200106</c:v>
                </c:pt>
                <c:pt idx="90">
                  <c:v>9.1708907399700473E-2</c:v>
                </c:pt>
                <c:pt idx="91">
                  <c:v>0.1496621404397501</c:v>
                </c:pt>
                <c:pt idx="92">
                  <c:v>0.5527018258964087</c:v>
                </c:pt>
                <c:pt idx="93">
                  <c:v>8.3284180398588065E-2</c:v>
                </c:pt>
                <c:pt idx="94">
                  <c:v>0.18673905743793173</c:v>
                </c:pt>
                <c:pt idx="95">
                  <c:v>0.13445694118763596</c:v>
                </c:pt>
                <c:pt idx="96">
                  <c:v>0.42733629081140606</c:v>
                </c:pt>
                <c:pt idx="97">
                  <c:v>0.147668616008405</c:v>
                </c:pt>
                <c:pt idx="98">
                  <c:v>0.12417970952213325</c:v>
                </c:pt>
                <c:pt idx="99">
                  <c:v>7.047045256080435E-2</c:v>
                </c:pt>
                <c:pt idx="100">
                  <c:v>0.14282421815742255</c:v>
                </c:pt>
                <c:pt idx="101">
                  <c:v>6.3428914285575427E-2</c:v>
                </c:pt>
                <c:pt idx="102">
                  <c:v>9.1379211765755822E-2</c:v>
                </c:pt>
                <c:pt idx="103">
                  <c:v>0.11266970450272334</c:v>
                </c:pt>
                <c:pt idx="104">
                  <c:v>0.18579725371783945</c:v>
                </c:pt>
                <c:pt idx="105">
                  <c:v>0.16083412542162787</c:v>
                </c:pt>
                <c:pt idx="106">
                  <c:v>0.1250829991443988</c:v>
                </c:pt>
                <c:pt idx="107">
                  <c:v>0.16481982806001491</c:v>
                </c:pt>
                <c:pt idx="108">
                  <c:v>0.10397555572024164</c:v>
                </c:pt>
                <c:pt idx="109">
                  <c:v>7.0324569512741242E-2</c:v>
                </c:pt>
                <c:pt idx="110">
                  <c:v>0.10491427211991763</c:v>
                </c:pt>
                <c:pt idx="111">
                  <c:v>0.16489720698139029</c:v>
                </c:pt>
                <c:pt idx="112">
                  <c:v>0.1258062607233523</c:v>
                </c:pt>
                <c:pt idx="113">
                  <c:v>0.10286241144579332</c:v>
                </c:pt>
                <c:pt idx="114">
                  <c:v>0.14631062767998473</c:v>
                </c:pt>
                <c:pt idx="115">
                  <c:v>5.4822778233642878E-2</c:v>
                </c:pt>
                <c:pt idx="116">
                  <c:v>7.8883932225044334E-2</c:v>
                </c:pt>
                <c:pt idx="117">
                  <c:v>0.11016509632915787</c:v>
                </c:pt>
                <c:pt idx="118">
                  <c:v>0.12553948293561148</c:v>
                </c:pt>
                <c:pt idx="119">
                  <c:v>0.12861212986129753</c:v>
                </c:pt>
                <c:pt idx="120">
                  <c:v>8.9971710739075256E-2</c:v>
                </c:pt>
                <c:pt idx="121">
                  <c:v>0.52459829255200474</c:v>
                </c:pt>
                <c:pt idx="122">
                  <c:v>0.1106587715467572</c:v>
                </c:pt>
                <c:pt idx="123">
                  <c:v>5.9698829734812484E-2</c:v>
                </c:pt>
                <c:pt idx="124">
                  <c:v>0.1107371582775709</c:v>
                </c:pt>
                <c:pt idx="125">
                  <c:v>0.39152834403791037</c:v>
                </c:pt>
                <c:pt idx="126">
                  <c:v>0.14272049732909775</c:v>
                </c:pt>
                <c:pt idx="127">
                  <c:v>6.3646156868146231E-2</c:v>
                </c:pt>
                <c:pt idx="128">
                  <c:v>0.17400513185500055</c:v>
                </c:pt>
                <c:pt idx="129">
                  <c:v>0.1698466855769255</c:v>
                </c:pt>
                <c:pt idx="130">
                  <c:v>0.17733997796682593</c:v>
                </c:pt>
                <c:pt idx="131">
                  <c:v>0.17509633811605008</c:v>
                </c:pt>
                <c:pt idx="132">
                  <c:v>0.11873646514602734</c:v>
                </c:pt>
                <c:pt idx="133">
                  <c:v>6.7206365755289973E-2</c:v>
                </c:pt>
                <c:pt idx="134">
                  <c:v>0.1306705784940255</c:v>
                </c:pt>
                <c:pt idx="135">
                  <c:v>0.10902529466669497</c:v>
                </c:pt>
                <c:pt idx="136">
                  <c:v>0.16528588577313288</c:v>
                </c:pt>
                <c:pt idx="137">
                  <c:v>0.10597948853836256</c:v>
                </c:pt>
                <c:pt idx="138">
                  <c:v>0.2046909300997985</c:v>
                </c:pt>
                <c:pt idx="139">
                  <c:v>9.3110496174380886E-2</c:v>
                </c:pt>
                <c:pt idx="140">
                  <c:v>0.10902727643498125</c:v>
                </c:pt>
                <c:pt idx="141">
                  <c:v>0.1798604310954694</c:v>
                </c:pt>
                <c:pt idx="142">
                  <c:v>9.4908254078104701E-2</c:v>
                </c:pt>
                <c:pt idx="143">
                  <c:v>0.19297122948210937</c:v>
                </c:pt>
                <c:pt idx="144">
                  <c:v>0.10014085090948907</c:v>
                </c:pt>
                <c:pt idx="145">
                  <c:v>0.17852794616268691</c:v>
                </c:pt>
                <c:pt idx="146">
                  <c:v>5.9704780880946426E-2</c:v>
                </c:pt>
                <c:pt idx="147">
                  <c:v>0.5553260274877807</c:v>
                </c:pt>
                <c:pt idx="148">
                  <c:v>0.19744704182537956</c:v>
                </c:pt>
                <c:pt idx="149">
                  <c:v>0.13905249677470183</c:v>
                </c:pt>
                <c:pt idx="150">
                  <c:v>7.2841613342589609E-2</c:v>
                </c:pt>
                <c:pt idx="151">
                  <c:v>0.41423375501800208</c:v>
                </c:pt>
                <c:pt idx="152">
                  <c:v>0.15540386050839991</c:v>
                </c:pt>
                <c:pt idx="153">
                  <c:v>5.6644553850851806E-2</c:v>
                </c:pt>
                <c:pt idx="154">
                  <c:v>0.12001619487528117</c:v>
                </c:pt>
                <c:pt idx="155">
                  <c:v>9.2730872058675709E-2</c:v>
                </c:pt>
                <c:pt idx="156">
                  <c:v>0.1533377771594952</c:v>
                </c:pt>
                <c:pt idx="157">
                  <c:v>0.14334503138864343</c:v>
                </c:pt>
                <c:pt idx="158">
                  <c:v>0.11617454773025868</c:v>
                </c:pt>
                <c:pt idx="159">
                  <c:v>0.10229674112404277</c:v>
                </c:pt>
                <c:pt idx="160">
                  <c:v>7.8787332565840182E-2</c:v>
                </c:pt>
                <c:pt idx="161">
                  <c:v>0.15588431161849545</c:v>
                </c:pt>
                <c:pt idx="162">
                  <c:v>8.367725750022581E-2</c:v>
                </c:pt>
                <c:pt idx="163">
                  <c:v>0.15573952771133273</c:v>
                </c:pt>
                <c:pt idx="164">
                  <c:v>0.11932927451410019</c:v>
                </c:pt>
                <c:pt idx="165">
                  <c:v>0.13147546572674612</c:v>
                </c:pt>
                <c:pt idx="166">
                  <c:v>0.17077338699749778</c:v>
                </c:pt>
                <c:pt idx="167">
                  <c:v>0.14907709327018476</c:v>
                </c:pt>
                <c:pt idx="168">
                  <c:v>9.8217346073660047E-2</c:v>
                </c:pt>
                <c:pt idx="169">
                  <c:v>0.11031907851972184</c:v>
                </c:pt>
                <c:pt idx="170">
                  <c:v>0.1333237478743029</c:v>
                </c:pt>
                <c:pt idx="171">
                  <c:v>0.52545413506300609</c:v>
                </c:pt>
                <c:pt idx="172">
                  <c:v>4.8246223937866192E-2</c:v>
                </c:pt>
                <c:pt idx="173">
                  <c:v>0.17232994397691939</c:v>
                </c:pt>
                <c:pt idx="174">
                  <c:v>0.1227279824229303</c:v>
                </c:pt>
                <c:pt idx="175">
                  <c:v>0.38023913280232352</c:v>
                </c:pt>
                <c:pt idx="176">
                  <c:v>0.15181865448271531</c:v>
                </c:pt>
                <c:pt idx="177">
                  <c:v>0.11209727360820508</c:v>
                </c:pt>
                <c:pt idx="178">
                  <c:v>6.3907537817808141E-2</c:v>
                </c:pt>
                <c:pt idx="179">
                  <c:v>0.14601327899614586</c:v>
                </c:pt>
                <c:pt idx="180">
                  <c:v>0.11486626498578278</c:v>
                </c:pt>
                <c:pt idx="181">
                  <c:v>0.14437625789639774</c:v>
                </c:pt>
                <c:pt idx="182">
                  <c:v>0.1274846473454545</c:v>
                </c:pt>
                <c:pt idx="183">
                  <c:v>0.11120550587304757</c:v>
                </c:pt>
                <c:pt idx="184">
                  <c:v>9.2444687988619559E-2</c:v>
                </c:pt>
                <c:pt idx="185">
                  <c:v>0.15880256535625786</c:v>
                </c:pt>
                <c:pt idx="186">
                  <c:v>0.11226091787749269</c:v>
                </c:pt>
                <c:pt idx="187">
                  <c:v>0.13406855900273956</c:v>
                </c:pt>
                <c:pt idx="188">
                  <c:v>0.12677364343822339</c:v>
                </c:pt>
                <c:pt idx="189">
                  <c:v>6.2446646950764857E-2</c:v>
                </c:pt>
                <c:pt idx="190">
                  <c:v>0.13936914019592547</c:v>
                </c:pt>
                <c:pt idx="191">
                  <c:v>0.16256770455819242</c:v>
                </c:pt>
                <c:pt idx="192">
                  <c:v>0.15527382205885673</c:v>
                </c:pt>
                <c:pt idx="193">
                  <c:v>5.8650234892293131E-2</c:v>
                </c:pt>
                <c:pt idx="194">
                  <c:v>0.55278813261425108</c:v>
                </c:pt>
                <c:pt idx="195">
                  <c:v>8.2702628854998669E-2</c:v>
                </c:pt>
                <c:pt idx="196">
                  <c:v>9.1667959180921021E-2</c:v>
                </c:pt>
                <c:pt idx="197">
                  <c:v>0.13606853934365606</c:v>
                </c:pt>
                <c:pt idx="198">
                  <c:v>0.41219468545816057</c:v>
                </c:pt>
                <c:pt idx="199">
                  <c:v>0.12751866366606962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0A44-49D3-B76A-5ED11A820A24}"/>
            </c:ext>
          </c:extLst>
        </c:ser>
        <c:ser>
          <c:idx val="5"/>
          <c:order val="5"/>
          <c:tx>
            <c:strRef>
              <c:f>Actual!$G$3</c:f>
              <c:strCache>
                <c:ptCount val="1"/>
                <c:pt idx="0">
                  <c:v>Network Write dt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Actual!$G$4:$G$203</c:f>
              <c:numCache>
                <c:formatCode>General</c:formatCode>
                <c:ptCount val="200"/>
                <c:pt idx="0">
                  <c:v>1.0865864488480192</c:v>
                </c:pt>
                <c:pt idx="1">
                  <c:v>0.96621748836049748</c:v>
                </c:pt>
                <c:pt idx="2">
                  <c:v>0.98352994144247263</c:v>
                </c:pt>
                <c:pt idx="3">
                  <c:v>0.88748849499405058</c:v>
                </c:pt>
                <c:pt idx="4">
                  <c:v>0.88619132971943171</c:v>
                </c:pt>
                <c:pt idx="5">
                  <c:v>1.0201236304400987</c:v>
                </c:pt>
                <c:pt idx="6">
                  <c:v>1.0321175115393608</c:v>
                </c:pt>
                <c:pt idx="7">
                  <c:v>1.0263668871176455</c:v>
                </c:pt>
                <c:pt idx="8">
                  <c:v>0.94645218592956337</c:v>
                </c:pt>
                <c:pt idx="9">
                  <c:v>1.0376483926118309</c:v>
                </c:pt>
                <c:pt idx="10">
                  <c:v>1.0429972698733454</c:v>
                </c:pt>
                <c:pt idx="11">
                  <c:v>1.0845206199590023</c:v>
                </c:pt>
                <c:pt idx="12">
                  <c:v>0.94579707815816538</c:v>
                </c:pt>
                <c:pt idx="13">
                  <c:v>0.90882113403632925</c:v>
                </c:pt>
                <c:pt idx="14">
                  <c:v>1.0332210690544443</c:v>
                </c:pt>
                <c:pt idx="15">
                  <c:v>1.0425392476007995</c:v>
                </c:pt>
                <c:pt idx="16">
                  <c:v>0.95071252406864437</c:v>
                </c:pt>
                <c:pt idx="17">
                  <c:v>1.3447855796744059</c:v>
                </c:pt>
                <c:pt idx="18">
                  <c:v>0.93669238052685033</c:v>
                </c:pt>
                <c:pt idx="19">
                  <c:v>1.0771806928113237</c:v>
                </c:pt>
                <c:pt idx="20">
                  <c:v>0.93548852094537027</c:v>
                </c:pt>
                <c:pt idx="21">
                  <c:v>1.3847477827042372</c:v>
                </c:pt>
                <c:pt idx="22">
                  <c:v>0.90249812019250464</c:v>
                </c:pt>
                <c:pt idx="23">
                  <c:v>0.90765884153620568</c:v>
                </c:pt>
                <c:pt idx="24">
                  <c:v>1.0719589571158712</c:v>
                </c:pt>
                <c:pt idx="25">
                  <c:v>1.0181597613101943</c:v>
                </c:pt>
                <c:pt idx="26">
                  <c:v>1.0570774624980281</c:v>
                </c:pt>
                <c:pt idx="27">
                  <c:v>1.0769886206269321</c:v>
                </c:pt>
                <c:pt idx="28">
                  <c:v>1.1554214309693176</c:v>
                </c:pt>
                <c:pt idx="29">
                  <c:v>1.1106938067941983</c:v>
                </c:pt>
                <c:pt idx="30">
                  <c:v>1.0248112284283901</c:v>
                </c:pt>
                <c:pt idx="31">
                  <c:v>0.89701149535124247</c:v>
                </c:pt>
                <c:pt idx="32">
                  <c:v>0.94991189337935078</c:v>
                </c:pt>
                <c:pt idx="33">
                  <c:v>0.91740943198857572</c:v>
                </c:pt>
                <c:pt idx="34">
                  <c:v>0.88367963968650765</c:v>
                </c:pt>
                <c:pt idx="35">
                  <c:v>0.98752874346911435</c:v>
                </c:pt>
                <c:pt idx="36">
                  <c:v>1.066436923311985</c:v>
                </c:pt>
                <c:pt idx="37">
                  <c:v>0.88072144423283083</c:v>
                </c:pt>
                <c:pt idx="38">
                  <c:v>0.94251117843331711</c:v>
                </c:pt>
                <c:pt idx="39">
                  <c:v>1.0308988841985751</c:v>
                </c:pt>
                <c:pt idx="40">
                  <c:v>1.0443010706889742</c:v>
                </c:pt>
                <c:pt idx="41">
                  <c:v>1.4388901353350878</c:v>
                </c:pt>
                <c:pt idx="42">
                  <c:v>1.0546850606274907</c:v>
                </c:pt>
                <c:pt idx="43">
                  <c:v>0.97314707171373849</c:v>
                </c:pt>
                <c:pt idx="44">
                  <c:v>0.92121860277957179</c:v>
                </c:pt>
                <c:pt idx="45">
                  <c:v>1.2317647795716595</c:v>
                </c:pt>
                <c:pt idx="46">
                  <c:v>1.0954408816657168</c:v>
                </c:pt>
                <c:pt idx="47">
                  <c:v>0.92921984844270433</c:v>
                </c:pt>
                <c:pt idx="48">
                  <c:v>0.91179765360730147</c:v>
                </c:pt>
                <c:pt idx="49">
                  <c:v>0.97164173142262178</c:v>
                </c:pt>
                <c:pt idx="50">
                  <c:v>0.92517842503463554</c:v>
                </c:pt>
                <c:pt idx="51">
                  <c:v>1.135036384940884</c:v>
                </c:pt>
                <c:pt idx="52">
                  <c:v>1.0547227466949245</c:v>
                </c:pt>
                <c:pt idx="53">
                  <c:v>1.0790165264324048</c:v>
                </c:pt>
                <c:pt idx="54">
                  <c:v>1.1311433776677018</c:v>
                </c:pt>
                <c:pt idx="55">
                  <c:v>1.0543249940064696</c:v>
                </c:pt>
                <c:pt idx="56">
                  <c:v>1.0415841018515808</c:v>
                </c:pt>
                <c:pt idx="57">
                  <c:v>1.0413462067111652</c:v>
                </c:pt>
                <c:pt idx="58">
                  <c:v>1.0351077466661316</c:v>
                </c:pt>
                <c:pt idx="59">
                  <c:v>1.0464534963378513</c:v>
                </c:pt>
                <c:pt idx="60">
                  <c:v>1.0645477001989254</c:v>
                </c:pt>
                <c:pt idx="61">
                  <c:v>0.92453058202874083</c:v>
                </c:pt>
                <c:pt idx="62">
                  <c:v>1.0790462421928648</c:v>
                </c:pt>
                <c:pt idx="63">
                  <c:v>0.95515043208634043</c:v>
                </c:pt>
                <c:pt idx="64">
                  <c:v>1.0630008647417826</c:v>
                </c:pt>
                <c:pt idx="65">
                  <c:v>0.9476481546568134</c:v>
                </c:pt>
                <c:pt idx="66">
                  <c:v>1.1218901326050441</c:v>
                </c:pt>
                <c:pt idx="67">
                  <c:v>1.0737205589343393</c:v>
                </c:pt>
                <c:pt idx="68">
                  <c:v>1.4473960402654185</c:v>
                </c:pt>
                <c:pt idx="69">
                  <c:v>0.98871889110456335</c:v>
                </c:pt>
                <c:pt idx="70">
                  <c:v>0.99320284548509485</c:v>
                </c:pt>
                <c:pt idx="71">
                  <c:v>1.0809183960336763</c:v>
                </c:pt>
                <c:pt idx="72">
                  <c:v>1.3731491243136988</c:v>
                </c:pt>
                <c:pt idx="73">
                  <c:v>0.92118732649083745</c:v>
                </c:pt>
                <c:pt idx="74">
                  <c:v>1.0492615582161864</c:v>
                </c:pt>
                <c:pt idx="75">
                  <c:v>0.92492815770608128</c:v>
                </c:pt>
                <c:pt idx="76">
                  <c:v>1.0802125817484274</c:v>
                </c:pt>
                <c:pt idx="77">
                  <c:v>1.0559047835696256</c:v>
                </c:pt>
                <c:pt idx="78">
                  <c:v>0.94027473942901496</c:v>
                </c:pt>
                <c:pt idx="79">
                  <c:v>1.021507469924603</c:v>
                </c:pt>
                <c:pt idx="80">
                  <c:v>0.85982942192184553</c:v>
                </c:pt>
                <c:pt idx="81">
                  <c:v>0.93337707872827236</c:v>
                </c:pt>
                <c:pt idx="82">
                  <c:v>0.99215176559835394</c:v>
                </c:pt>
                <c:pt idx="83">
                  <c:v>1.0396836022581339</c:v>
                </c:pt>
                <c:pt idx="84">
                  <c:v>1.0256410020221876</c:v>
                </c:pt>
                <c:pt idx="85">
                  <c:v>1.0674978865096127</c:v>
                </c:pt>
                <c:pt idx="86">
                  <c:v>1.0680802810515708</c:v>
                </c:pt>
                <c:pt idx="87">
                  <c:v>0.92663215667022436</c:v>
                </c:pt>
                <c:pt idx="88">
                  <c:v>1.1449455501517132</c:v>
                </c:pt>
                <c:pt idx="89">
                  <c:v>1.046278212470493</c:v>
                </c:pt>
                <c:pt idx="90">
                  <c:v>0.87886623618823934</c:v>
                </c:pt>
                <c:pt idx="91">
                  <c:v>1.0190797268947771</c:v>
                </c:pt>
                <c:pt idx="92">
                  <c:v>1.3167454023943448</c:v>
                </c:pt>
                <c:pt idx="93">
                  <c:v>1.0578185561599627</c:v>
                </c:pt>
                <c:pt idx="94">
                  <c:v>1.0791512916486439</c:v>
                </c:pt>
                <c:pt idx="95">
                  <c:v>1.0703393334474367</c:v>
                </c:pt>
                <c:pt idx="96">
                  <c:v>1.2202471146331251</c:v>
                </c:pt>
                <c:pt idx="97">
                  <c:v>0.92588741006636199</c:v>
                </c:pt>
                <c:pt idx="98">
                  <c:v>0.92024474044802707</c:v>
                </c:pt>
                <c:pt idx="99">
                  <c:v>1.0265301513211407</c:v>
                </c:pt>
                <c:pt idx="100">
                  <c:v>1.0917928812335245</c:v>
                </c:pt>
                <c:pt idx="101">
                  <c:v>1.0156519451035837</c:v>
                </c:pt>
                <c:pt idx="102">
                  <c:v>1.109014102105621</c:v>
                </c:pt>
                <c:pt idx="103">
                  <c:v>0.93317324650884659</c:v>
                </c:pt>
                <c:pt idx="104">
                  <c:v>1.0669750375640881</c:v>
                </c:pt>
                <c:pt idx="105">
                  <c:v>1.0461825418235997</c:v>
                </c:pt>
                <c:pt idx="106">
                  <c:v>1.0176512082023765</c:v>
                </c:pt>
                <c:pt idx="107">
                  <c:v>0.94090848172392838</c:v>
                </c:pt>
                <c:pt idx="108">
                  <c:v>0.92192181966819009</c:v>
                </c:pt>
                <c:pt idx="109">
                  <c:v>0.97648689460267857</c:v>
                </c:pt>
                <c:pt idx="110">
                  <c:v>0.8620721192211166</c:v>
                </c:pt>
                <c:pt idx="111">
                  <c:v>1.0876376759466349</c:v>
                </c:pt>
                <c:pt idx="112">
                  <c:v>1.0199086187493343</c:v>
                </c:pt>
                <c:pt idx="113">
                  <c:v>1.0565474457662307</c:v>
                </c:pt>
                <c:pt idx="114">
                  <c:v>1.0068549713953265</c:v>
                </c:pt>
                <c:pt idx="115">
                  <c:v>1.0432708279476375</c:v>
                </c:pt>
                <c:pt idx="116">
                  <c:v>0.94490590679640363</c:v>
                </c:pt>
                <c:pt idx="117">
                  <c:v>0.97193694435141553</c:v>
                </c:pt>
                <c:pt idx="118">
                  <c:v>0.99100671718788891</c:v>
                </c:pt>
                <c:pt idx="119">
                  <c:v>1.035007555056134</c:v>
                </c:pt>
                <c:pt idx="120">
                  <c:v>0.99369944966955037</c:v>
                </c:pt>
                <c:pt idx="121">
                  <c:v>1.4674489515652338</c:v>
                </c:pt>
                <c:pt idx="122">
                  <c:v>1.0642317414233442</c:v>
                </c:pt>
                <c:pt idx="123">
                  <c:v>1.0931862548267868</c:v>
                </c:pt>
                <c:pt idx="124">
                  <c:v>1.1497912224804616</c:v>
                </c:pt>
                <c:pt idx="125">
                  <c:v>1.2205986125408557</c:v>
                </c:pt>
                <c:pt idx="126">
                  <c:v>1.0485838159326712</c:v>
                </c:pt>
                <c:pt idx="127">
                  <c:v>1.0185432116292601</c:v>
                </c:pt>
                <c:pt idx="128">
                  <c:v>0.94213528548403735</c:v>
                </c:pt>
                <c:pt idx="129">
                  <c:v>1.0947106108646156</c:v>
                </c:pt>
                <c:pt idx="130">
                  <c:v>1.0764391734518508</c:v>
                </c:pt>
                <c:pt idx="131">
                  <c:v>1.0325228038095162</c:v>
                </c:pt>
                <c:pt idx="132">
                  <c:v>1.0964074845863399</c:v>
                </c:pt>
                <c:pt idx="133">
                  <c:v>1.0040914709307349</c:v>
                </c:pt>
                <c:pt idx="134">
                  <c:v>1.0013827132783226</c:v>
                </c:pt>
                <c:pt idx="135">
                  <c:v>1.0366956802441811</c:v>
                </c:pt>
                <c:pt idx="136">
                  <c:v>0.92391509290250617</c:v>
                </c:pt>
                <c:pt idx="137">
                  <c:v>0.91238593539463353</c:v>
                </c:pt>
                <c:pt idx="138">
                  <c:v>0.97482380950677583</c:v>
                </c:pt>
                <c:pt idx="139">
                  <c:v>0.87862779898346499</c:v>
                </c:pt>
                <c:pt idx="140">
                  <c:v>0.99501700930849746</c:v>
                </c:pt>
                <c:pt idx="141">
                  <c:v>1.0051645198605137</c:v>
                </c:pt>
                <c:pt idx="142">
                  <c:v>1.0480132934480597</c:v>
                </c:pt>
                <c:pt idx="143">
                  <c:v>0.97319013730983328</c:v>
                </c:pt>
                <c:pt idx="144">
                  <c:v>1.0518892971583715</c:v>
                </c:pt>
                <c:pt idx="145">
                  <c:v>0.91933270751166374</c:v>
                </c:pt>
                <c:pt idx="146">
                  <c:v>1.0298100109372699</c:v>
                </c:pt>
                <c:pt idx="147">
                  <c:v>1.2939255730676997</c:v>
                </c:pt>
                <c:pt idx="148">
                  <c:v>0.98202395811101961</c:v>
                </c:pt>
                <c:pt idx="149">
                  <c:v>0.96688382308880239</c:v>
                </c:pt>
                <c:pt idx="150">
                  <c:v>0.99827764685656339</c:v>
                </c:pt>
                <c:pt idx="151">
                  <c:v>1.3516049548523792</c:v>
                </c:pt>
                <c:pt idx="152">
                  <c:v>1.0165075688446827</c:v>
                </c:pt>
                <c:pt idx="153">
                  <c:v>0.91277940601142882</c:v>
                </c:pt>
                <c:pt idx="154">
                  <c:v>1.0088348509705738</c:v>
                </c:pt>
                <c:pt idx="155">
                  <c:v>1.0528392816023167</c:v>
                </c:pt>
                <c:pt idx="156">
                  <c:v>0.91110107259809492</c:v>
                </c:pt>
                <c:pt idx="157">
                  <c:v>1.1271957870244071</c:v>
                </c:pt>
                <c:pt idx="158">
                  <c:v>1.1128820865838864</c:v>
                </c:pt>
                <c:pt idx="159">
                  <c:v>0.95423287933726642</c:v>
                </c:pt>
                <c:pt idx="160">
                  <c:v>1.0507844000218234</c:v>
                </c:pt>
                <c:pt idx="161">
                  <c:v>1.1418684357030759</c:v>
                </c:pt>
                <c:pt idx="162">
                  <c:v>0.9908544655364383</c:v>
                </c:pt>
                <c:pt idx="163">
                  <c:v>1.0124595879536393</c:v>
                </c:pt>
                <c:pt idx="164">
                  <c:v>0.95458480469759155</c:v>
                </c:pt>
                <c:pt idx="165">
                  <c:v>1.0428117898986624</c:v>
                </c:pt>
                <c:pt idx="166">
                  <c:v>0.99150776406484975</c:v>
                </c:pt>
                <c:pt idx="167">
                  <c:v>1.0634733306005439</c:v>
                </c:pt>
                <c:pt idx="168">
                  <c:v>0.88347929393957414</c:v>
                </c:pt>
                <c:pt idx="169">
                  <c:v>1.0452699548591053</c:v>
                </c:pt>
                <c:pt idx="170">
                  <c:v>0.96370206243182754</c:v>
                </c:pt>
                <c:pt idx="171">
                  <c:v>1.2841550351194622</c:v>
                </c:pt>
                <c:pt idx="172">
                  <c:v>0.83611226204560563</c:v>
                </c:pt>
                <c:pt idx="173">
                  <c:v>0.98907331924535746</c:v>
                </c:pt>
                <c:pt idx="174">
                  <c:v>1.0690176360506189</c:v>
                </c:pt>
                <c:pt idx="175">
                  <c:v>1.4234254186081565</c:v>
                </c:pt>
                <c:pt idx="176">
                  <c:v>0.92453819622505984</c:v>
                </c:pt>
                <c:pt idx="177">
                  <c:v>1.063902851679204</c:v>
                </c:pt>
                <c:pt idx="178">
                  <c:v>0.85271484515870188</c:v>
                </c:pt>
                <c:pt idx="179">
                  <c:v>1.0474411698139572</c:v>
                </c:pt>
                <c:pt idx="180">
                  <c:v>0.96945441753202533</c:v>
                </c:pt>
                <c:pt idx="181">
                  <c:v>1.0191979936584743</c:v>
                </c:pt>
                <c:pt idx="182">
                  <c:v>1.0367948332941503</c:v>
                </c:pt>
                <c:pt idx="183">
                  <c:v>0.91039389798802095</c:v>
                </c:pt>
                <c:pt idx="184">
                  <c:v>0.85960089330144362</c:v>
                </c:pt>
                <c:pt idx="185">
                  <c:v>0.95362226120856042</c:v>
                </c:pt>
                <c:pt idx="186">
                  <c:v>0.86420923098412816</c:v>
                </c:pt>
                <c:pt idx="187">
                  <c:v>0.96183093237712314</c:v>
                </c:pt>
                <c:pt idx="188">
                  <c:v>1.0704036320178134</c:v>
                </c:pt>
                <c:pt idx="189">
                  <c:v>1.0761221530401781</c:v>
                </c:pt>
                <c:pt idx="190">
                  <c:v>0.91262095527636855</c:v>
                </c:pt>
                <c:pt idx="191">
                  <c:v>1.0757369970730133</c:v>
                </c:pt>
                <c:pt idx="192">
                  <c:v>1.1095242203613991</c:v>
                </c:pt>
                <c:pt idx="193">
                  <c:v>0.93344406644418454</c:v>
                </c:pt>
                <c:pt idx="194">
                  <c:v>1.4518302260263813</c:v>
                </c:pt>
                <c:pt idx="195">
                  <c:v>1.0855134288924451</c:v>
                </c:pt>
                <c:pt idx="196">
                  <c:v>1.056469242912742</c:v>
                </c:pt>
                <c:pt idx="197">
                  <c:v>1.0192677820282321</c:v>
                </c:pt>
                <c:pt idx="198">
                  <c:v>1.3924749295775189</c:v>
                </c:pt>
                <c:pt idx="199">
                  <c:v>0.94052053623284104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0A44-49D3-B76A-5ED11A820A24}"/>
            </c:ext>
          </c:extLst>
        </c:ser>
        <c:ser>
          <c:idx val="6"/>
          <c:order val="6"/>
          <c:tx>
            <c:strRef>
              <c:f>Actual!$H$3</c:f>
              <c:strCache>
                <c:ptCount val="1"/>
                <c:pt idx="0">
                  <c:v>All_dt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Actual!$A$4:$A$203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Actual!$H$4:$H$203</c:f>
              <c:numCache>
                <c:formatCode>General</c:formatCode>
                <c:ptCount val="200"/>
                <c:pt idx="0">
                  <c:v>2.6807949390903456</c:v>
                </c:pt>
                <c:pt idx="1">
                  <c:v>2.7095237110023151</c:v>
                </c:pt>
                <c:pt idx="2">
                  <c:v>2.4790463239447695</c:v>
                </c:pt>
                <c:pt idx="3">
                  <c:v>2.4177023955610801</c:v>
                </c:pt>
                <c:pt idx="4">
                  <c:v>2.6395212121063052</c:v>
                </c:pt>
                <c:pt idx="5">
                  <c:v>2.6368811556582803</c:v>
                </c:pt>
                <c:pt idx="6">
                  <c:v>2.8278997196217985</c:v>
                </c:pt>
                <c:pt idx="7">
                  <c:v>2.5933958030173883</c:v>
                </c:pt>
                <c:pt idx="8">
                  <c:v>2.7536104072632663</c:v>
                </c:pt>
                <c:pt idx="9">
                  <c:v>2.9409173425034916</c:v>
                </c:pt>
                <c:pt idx="10">
                  <c:v>2.7164005451298938</c:v>
                </c:pt>
                <c:pt idx="11">
                  <c:v>2.8165587881858167</c:v>
                </c:pt>
                <c:pt idx="12">
                  <c:v>2.6388751691900305</c:v>
                </c:pt>
                <c:pt idx="13">
                  <c:v>2.5660133322070866</c:v>
                </c:pt>
                <c:pt idx="14">
                  <c:v>2.9509353041695006</c:v>
                </c:pt>
                <c:pt idx="15">
                  <c:v>2.5727956377462848</c:v>
                </c:pt>
                <c:pt idx="16">
                  <c:v>2.4983882492901084</c:v>
                </c:pt>
                <c:pt idx="17">
                  <c:v>4.6705547835927534</c:v>
                </c:pt>
                <c:pt idx="18">
                  <c:v>2.9423782582519662</c:v>
                </c:pt>
                <c:pt idx="19">
                  <c:v>2.865386056283556</c:v>
                </c:pt>
                <c:pt idx="20">
                  <c:v>2.8169686295449665</c:v>
                </c:pt>
                <c:pt idx="21">
                  <c:v>4.475050487533573</c:v>
                </c:pt>
                <c:pt idx="22">
                  <c:v>2.4377601157014164</c:v>
                </c:pt>
                <c:pt idx="23">
                  <c:v>2.4477691069906475</c:v>
                </c:pt>
                <c:pt idx="24">
                  <c:v>2.9510912133056122</c:v>
                </c:pt>
                <c:pt idx="25">
                  <c:v>2.9419950210717847</c:v>
                </c:pt>
                <c:pt idx="26">
                  <c:v>2.9164080931446383</c:v>
                </c:pt>
                <c:pt idx="27">
                  <c:v>2.8815746199681747</c:v>
                </c:pt>
                <c:pt idx="28">
                  <c:v>3.2549873926861834</c:v>
                </c:pt>
                <c:pt idx="29">
                  <c:v>2.777466554631935</c:v>
                </c:pt>
                <c:pt idx="30">
                  <c:v>3.0313887526928411</c:v>
                </c:pt>
                <c:pt idx="31">
                  <c:v>2.7123351040433432</c:v>
                </c:pt>
                <c:pt idx="32">
                  <c:v>2.5756774493692598</c:v>
                </c:pt>
                <c:pt idx="33">
                  <c:v>2.6808284980111989</c:v>
                </c:pt>
                <c:pt idx="34">
                  <c:v>2.6885242395376627</c:v>
                </c:pt>
                <c:pt idx="35">
                  <c:v>2.9654094383896439</c:v>
                </c:pt>
                <c:pt idx="36">
                  <c:v>2.7672201886333672</c:v>
                </c:pt>
                <c:pt idx="37">
                  <c:v>2.4011087089605332</c:v>
                </c:pt>
                <c:pt idx="38">
                  <c:v>2.5847374160653098</c:v>
                </c:pt>
                <c:pt idx="39">
                  <c:v>2.6457368595563384</c:v>
                </c:pt>
                <c:pt idx="40">
                  <c:v>2.8688405084958672</c:v>
                </c:pt>
                <c:pt idx="41">
                  <c:v>4.6825712009885132</c:v>
                </c:pt>
                <c:pt idx="42">
                  <c:v>2.6451291296003121</c:v>
                </c:pt>
                <c:pt idx="43">
                  <c:v>2.6153891540021919</c:v>
                </c:pt>
                <c:pt idx="44">
                  <c:v>2.8337165813719429</c:v>
                </c:pt>
                <c:pt idx="45">
                  <c:v>4.0013882040893165</c:v>
                </c:pt>
                <c:pt idx="46">
                  <c:v>3.0272842119033641</c:v>
                </c:pt>
                <c:pt idx="47">
                  <c:v>2.623645690301017</c:v>
                </c:pt>
                <c:pt idx="48">
                  <c:v>2.3691847421644487</c:v>
                </c:pt>
                <c:pt idx="49">
                  <c:v>2.5122930317868284</c:v>
                </c:pt>
                <c:pt idx="50">
                  <c:v>2.4834664525200489</c:v>
                </c:pt>
                <c:pt idx="51">
                  <c:v>3.2296540558303497</c:v>
                </c:pt>
                <c:pt idx="52">
                  <c:v>2.5797312069297482</c:v>
                </c:pt>
                <c:pt idx="53">
                  <c:v>2.6133652226194819</c:v>
                </c:pt>
                <c:pt idx="54">
                  <c:v>3.0288676816511151</c:v>
                </c:pt>
                <c:pt idx="55">
                  <c:v>2.6114834015624595</c:v>
                </c:pt>
                <c:pt idx="56">
                  <c:v>2.8270055249805894</c:v>
                </c:pt>
                <c:pt idx="57">
                  <c:v>2.7000068730350018</c:v>
                </c:pt>
                <c:pt idx="58">
                  <c:v>2.5892543617264847</c:v>
                </c:pt>
                <c:pt idx="59">
                  <c:v>3.0211276543279642</c:v>
                </c:pt>
                <c:pt idx="60">
                  <c:v>2.6881982574022416</c:v>
                </c:pt>
                <c:pt idx="61">
                  <c:v>2.638981669267042</c:v>
                </c:pt>
                <c:pt idx="62">
                  <c:v>2.8779228937304207</c:v>
                </c:pt>
                <c:pt idx="63">
                  <c:v>2.5276702484900242</c:v>
                </c:pt>
                <c:pt idx="64">
                  <c:v>2.5582996528178041</c:v>
                </c:pt>
                <c:pt idx="65">
                  <c:v>2.779840045064546</c:v>
                </c:pt>
                <c:pt idx="66">
                  <c:v>2.9116206219980194</c:v>
                </c:pt>
                <c:pt idx="67">
                  <c:v>2.8891531488801796</c:v>
                </c:pt>
                <c:pt idx="68">
                  <c:v>4.807011305921213</c:v>
                </c:pt>
                <c:pt idx="69">
                  <c:v>2.82708581428358</c:v>
                </c:pt>
                <c:pt idx="70">
                  <c:v>2.7628670583953836</c:v>
                </c:pt>
                <c:pt idx="71">
                  <c:v>2.8367482486124231</c:v>
                </c:pt>
                <c:pt idx="72">
                  <c:v>4.2266635932644485</c:v>
                </c:pt>
                <c:pt idx="73">
                  <c:v>2.8001025557814252</c:v>
                </c:pt>
                <c:pt idx="74">
                  <c:v>2.6558111738555166</c:v>
                </c:pt>
                <c:pt idx="75">
                  <c:v>2.8305368437010912</c:v>
                </c:pt>
                <c:pt idx="76">
                  <c:v>2.9204251713824645</c:v>
                </c:pt>
                <c:pt idx="77">
                  <c:v>2.5662539274061298</c:v>
                </c:pt>
                <c:pt idx="78">
                  <c:v>2.7100782678085591</c:v>
                </c:pt>
                <c:pt idx="79">
                  <c:v>2.4834084205376366</c:v>
                </c:pt>
                <c:pt idx="80">
                  <c:v>2.5194828442998283</c:v>
                </c:pt>
                <c:pt idx="81">
                  <c:v>2.5322680751752347</c:v>
                </c:pt>
                <c:pt idx="82">
                  <c:v>2.4210399478690103</c:v>
                </c:pt>
                <c:pt idx="83">
                  <c:v>2.6349494354667851</c:v>
                </c:pt>
                <c:pt idx="84">
                  <c:v>2.923241367585244</c:v>
                </c:pt>
                <c:pt idx="85">
                  <c:v>2.5492220534686618</c:v>
                </c:pt>
                <c:pt idx="86">
                  <c:v>3.1308211185430421</c:v>
                </c:pt>
                <c:pt idx="87">
                  <c:v>2.6348915024590078</c:v>
                </c:pt>
                <c:pt idx="88">
                  <c:v>2.9602223634924476</c:v>
                </c:pt>
                <c:pt idx="89">
                  <c:v>2.7944862974163129</c:v>
                </c:pt>
                <c:pt idx="90">
                  <c:v>2.562369091228315</c:v>
                </c:pt>
                <c:pt idx="91">
                  <c:v>2.7850415533854731</c:v>
                </c:pt>
                <c:pt idx="92">
                  <c:v>4.5151513398151213</c:v>
                </c:pt>
                <c:pt idx="93">
                  <c:v>2.7200121027083735</c:v>
                </c:pt>
                <c:pt idx="94">
                  <c:v>2.9905477479665357</c:v>
                </c:pt>
                <c:pt idx="95">
                  <c:v>2.8559290922936729</c:v>
                </c:pt>
                <c:pt idx="96">
                  <c:v>3.9830292290711231</c:v>
                </c:pt>
                <c:pt idx="97">
                  <c:v>2.6432247814640331</c:v>
                </c:pt>
                <c:pt idx="98">
                  <c:v>2.7015168348412515</c:v>
                </c:pt>
                <c:pt idx="99">
                  <c:v>2.6302513740791937</c:v>
                </c:pt>
                <c:pt idx="100">
                  <c:v>3.0731277304739955</c:v>
                </c:pt>
                <c:pt idx="101">
                  <c:v>2.4460137032182199</c:v>
                </c:pt>
                <c:pt idx="102">
                  <c:v>2.7014385927245161</c:v>
                </c:pt>
                <c:pt idx="103">
                  <c:v>2.5469999451211156</c:v>
                </c:pt>
                <c:pt idx="104">
                  <c:v>2.9822185658996894</c:v>
                </c:pt>
                <c:pt idx="105">
                  <c:v>2.8301882348008363</c:v>
                </c:pt>
                <c:pt idx="106">
                  <c:v>2.843980515471094</c:v>
                </c:pt>
                <c:pt idx="107">
                  <c:v>2.8149116188987477</c:v>
                </c:pt>
                <c:pt idx="108">
                  <c:v>2.6210917821785058</c:v>
                </c:pt>
                <c:pt idx="109">
                  <c:v>2.6306529384705941</c:v>
                </c:pt>
                <c:pt idx="110">
                  <c:v>2.4438894370797888</c:v>
                </c:pt>
                <c:pt idx="111">
                  <c:v>2.8651534890050794</c:v>
                </c:pt>
                <c:pt idx="112">
                  <c:v>2.8936603504164493</c:v>
                </c:pt>
                <c:pt idx="113">
                  <c:v>2.7327578579982044</c:v>
                </c:pt>
                <c:pt idx="114">
                  <c:v>2.7067300670004526</c:v>
                </c:pt>
                <c:pt idx="115">
                  <c:v>2.56167734458898</c:v>
                </c:pt>
                <c:pt idx="116">
                  <c:v>2.6847222917663407</c:v>
                </c:pt>
                <c:pt idx="117">
                  <c:v>2.5381151721797286</c:v>
                </c:pt>
                <c:pt idx="118">
                  <c:v>2.6044221033388633</c:v>
                </c:pt>
                <c:pt idx="119">
                  <c:v>2.9478617902612863</c:v>
                </c:pt>
                <c:pt idx="120">
                  <c:v>2.5980783798079337</c:v>
                </c:pt>
                <c:pt idx="121">
                  <c:v>4.9240617387989456</c:v>
                </c:pt>
                <c:pt idx="122">
                  <c:v>2.849737462586996</c:v>
                </c:pt>
                <c:pt idx="123">
                  <c:v>2.7261215420036864</c:v>
                </c:pt>
                <c:pt idx="124">
                  <c:v>2.826722153642347</c:v>
                </c:pt>
                <c:pt idx="125">
                  <c:v>4.0885811193861485</c:v>
                </c:pt>
                <c:pt idx="126">
                  <c:v>2.7859225312077305</c:v>
                </c:pt>
                <c:pt idx="127">
                  <c:v>2.7560914443735336</c:v>
                </c:pt>
                <c:pt idx="128">
                  <c:v>2.7373646055930898</c:v>
                </c:pt>
                <c:pt idx="129">
                  <c:v>3.0922988194333554</c:v>
                </c:pt>
                <c:pt idx="130">
                  <c:v>3.0560609048447454</c:v>
                </c:pt>
                <c:pt idx="131">
                  <c:v>2.8467274425517637</c:v>
                </c:pt>
                <c:pt idx="132">
                  <c:v>2.7869529916749656</c:v>
                </c:pt>
                <c:pt idx="133">
                  <c:v>2.5151542400017624</c:v>
                </c:pt>
                <c:pt idx="134">
                  <c:v>2.7987846095667268</c:v>
                </c:pt>
                <c:pt idx="135">
                  <c:v>2.8341601600985742</c:v>
                </c:pt>
                <c:pt idx="136">
                  <c:v>2.6828578575856783</c:v>
                </c:pt>
                <c:pt idx="137">
                  <c:v>2.7233449151804408</c:v>
                </c:pt>
                <c:pt idx="138">
                  <c:v>2.9995019173898889</c:v>
                </c:pt>
                <c:pt idx="139">
                  <c:v>2.4860728461750452</c:v>
                </c:pt>
                <c:pt idx="140">
                  <c:v>2.459363190852192</c:v>
                </c:pt>
                <c:pt idx="141">
                  <c:v>2.862479619729581</c:v>
                </c:pt>
                <c:pt idx="142">
                  <c:v>2.7473075953088539</c:v>
                </c:pt>
                <c:pt idx="143">
                  <c:v>3.0177648338688954</c:v>
                </c:pt>
                <c:pt idx="144">
                  <c:v>2.5802286552216098</c:v>
                </c:pt>
                <c:pt idx="145">
                  <c:v>2.7335527699674831</c:v>
                </c:pt>
                <c:pt idx="146">
                  <c:v>2.7292091485819485</c:v>
                </c:pt>
                <c:pt idx="147">
                  <c:v>4.5924319672686238</c:v>
                </c:pt>
                <c:pt idx="148">
                  <c:v>2.9682729695368684</c:v>
                </c:pt>
                <c:pt idx="149">
                  <c:v>2.5808632647482783</c:v>
                </c:pt>
                <c:pt idx="150">
                  <c:v>2.4532500794508647</c:v>
                </c:pt>
                <c:pt idx="151">
                  <c:v>4.1606361696825811</c:v>
                </c:pt>
                <c:pt idx="152">
                  <c:v>2.8737890153689429</c:v>
                </c:pt>
                <c:pt idx="153">
                  <c:v>2.3027524630757186</c:v>
                </c:pt>
                <c:pt idx="154">
                  <c:v>2.6241752534063822</c:v>
                </c:pt>
                <c:pt idx="155">
                  <c:v>2.5288527065659885</c:v>
                </c:pt>
                <c:pt idx="156">
                  <c:v>2.6832078775593171</c:v>
                </c:pt>
                <c:pt idx="157">
                  <c:v>2.9205401954667072</c:v>
                </c:pt>
                <c:pt idx="158">
                  <c:v>2.8937762856346696</c:v>
                </c:pt>
                <c:pt idx="159">
                  <c:v>2.7460731064700687</c:v>
                </c:pt>
                <c:pt idx="160">
                  <c:v>2.6984729448547409</c:v>
                </c:pt>
                <c:pt idx="161">
                  <c:v>2.8571011074149393</c:v>
                </c:pt>
                <c:pt idx="162">
                  <c:v>2.4590505811135772</c:v>
                </c:pt>
                <c:pt idx="163">
                  <c:v>2.6617743518245089</c:v>
                </c:pt>
                <c:pt idx="164">
                  <c:v>2.6907912476225762</c:v>
                </c:pt>
                <c:pt idx="165">
                  <c:v>2.9886877466058412</c:v>
                </c:pt>
                <c:pt idx="166">
                  <c:v>2.7473755775898505</c:v>
                </c:pt>
                <c:pt idx="167">
                  <c:v>3.0112436697618365</c:v>
                </c:pt>
                <c:pt idx="168">
                  <c:v>2.5224269322670851</c:v>
                </c:pt>
                <c:pt idx="169">
                  <c:v>2.6543785124784325</c:v>
                </c:pt>
                <c:pt idx="170">
                  <c:v>2.9656619942758589</c:v>
                </c:pt>
                <c:pt idx="171">
                  <c:v>4.5715017986205151</c:v>
                </c:pt>
                <c:pt idx="172">
                  <c:v>2.2671330616276917</c:v>
                </c:pt>
                <c:pt idx="173">
                  <c:v>2.6807668680714185</c:v>
                </c:pt>
                <c:pt idx="174">
                  <c:v>2.9310588094191643</c:v>
                </c:pt>
                <c:pt idx="175">
                  <c:v>4.2520655985956513</c:v>
                </c:pt>
                <c:pt idx="176">
                  <c:v>2.8364615891239531</c:v>
                </c:pt>
                <c:pt idx="177">
                  <c:v>2.8400595306135443</c:v>
                </c:pt>
                <c:pt idx="178">
                  <c:v>2.3923811212718342</c:v>
                </c:pt>
                <c:pt idx="179">
                  <c:v>2.8352731457060516</c:v>
                </c:pt>
                <c:pt idx="180">
                  <c:v>2.618418867279193</c:v>
                </c:pt>
                <c:pt idx="181">
                  <c:v>2.7470088821551699</c:v>
                </c:pt>
                <c:pt idx="182">
                  <c:v>2.6737794100715453</c:v>
                </c:pt>
                <c:pt idx="183">
                  <c:v>2.6982912974071285</c:v>
                </c:pt>
                <c:pt idx="184">
                  <c:v>2.3303006549231919</c:v>
                </c:pt>
                <c:pt idx="185">
                  <c:v>2.9386718877411986</c:v>
                </c:pt>
                <c:pt idx="186">
                  <c:v>2.3311462398957561</c:v>
                </c:pt>
                <c:pt idx="187">
                  <c:v>2.7710051795806421</c:v>
                </c:pt>
                <c:pt idx="188">
                  <c:v>2.5645341587608872</c:v>
                </c:pt>
                <c:pt idx="189">
                  <c:v>2.5618758149556307</c:v>
                </c:pt>
                <c:pt idx="190">
                  <c:v>2.6109561381733801</c:v>
                </c:pt>
                <c:pt idx="191">
                  <c:v>2.9760754483639018</c:v>
                </c:pt>
                <c:pt idx="192">
                  <c:v>2.9573874093011536</c:v>
                </c:pt>
                <c:pt idx="193">
                  <c:v>2.5812847921919788</c:v>
                </c:pt>
                <c:pt idx="194">
                  <c:v>4.7020339366207757</c:v>
                </c:pt>
                <c:pt idx="195">
                  <c:v>2.6977456372851636</c:v>
                </c:pt>
                <c:pt idx="196">
                  <c:v>2.5552859003761412</c:v>
                </c:pt>
                <c:pt idx="197">
                  <c:v>2.9079471146297822</c:v>
                </c:pt>
                <c:pt idx="198">
                  <c:v>4.2750028433203724</c:v>
                </c:pt>
                <c:pt idx="199">
                  <c:v>2.3906375702740621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0A44-49D3-B76A-5ED11A820A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6027263"/>
        <c:axId val="1090158047"/>
      </c:scatterChart>
      <c:valAx>
        <c:axId val="108602726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158047"/>
        <c:crosses val="autoZero"/>
        <c:crossBetween val="midCat"/>
      </c:valAx>
      <c:valAx>
        <c:axId val="109015804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dt (msec)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02726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Control System frame</a:t>
            </a:r>
            <a:r>
              <a:rPr lang="en-US" baseline="0"/>
              <a:t>s (Ideal)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Ideal!$B$3</c:f>
              <c:strCache>
                <c:ptCount val="1"/>
                <c:pt idx="0">
                  <c:v>System Rate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Ideal!$B$4:$B$203</c:f>
              <c:numCache>
                <c:formatCode>General</c:formatCode>
                <c:ptCount val="20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5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5</c:v>
                </c:pt>
                <c:pt idx="22">
                  <c:v>5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5</c:v>
                </c:pt>
                <c:pt idx="27">
                  <c:v>5</c:v>
                </c:pt>
                <c:pt idx="28">
                  <c:v>5</c:v>
                </c:pt>
                <c:pt idx="29">
                  <c:v>5</c:v>
                </c:pt>
                <c:pt idx="30">
                  <c:v>5</c:v>
                </c:pt>
                <c:pt idx="31">
                  <c:v>5</c:v>
                </c:pt>
                <c:pt idx="32">
                  <c:v>5</c:v>
                </c:pt>
                <c:pt idx="33">
                  <c:v>5</c:v>
                </c:pt>
                <c:pt idx="34">
                  <c:v>5</c:v>
                </c:pt>
                <c:pt idx="35">
                  <c:v>5</c:v>
                </c:pt>
                <c:pt idx="36">
                  <c:v>5</c:v>
                </c:pt>
                <c:pt idx="37">
                  <c:v>5</c:v>
                </c:pt>
                <c:pt idx="38">
                  <c:v>5</c:v>
                </c:pt>
                <c:pt idx="39">
                  <c:v>5</c:v>
                </c:pt>
                <c:pt idx="40">
                  <c:v>5</c:v>
                </c:pt>
                <c:pt idx="41">
                  <c:v>5</c:v>
                </c:pt>
                <c:pt idx="42">
                  <c:v>5</c:v>
                </c:pt>
                <c:pt idx="43">
                  <c:v>5</c:v>
                </c:pt>
                <c:pt idx="44">
                  <c:v>5</c:v>
                </c:pt>
                <c:pt idx="45">
                  <c:v>5</c:v>
                </c:pt>
                <c:pt idx="46">
                  <c:v>5</c:v>
                </c:pt>
                <c:pt idx="47">
                  <c:v>5</c:v>
                </c:pt>
                <c:pt idx="48">
                  <c:v>5</c:v>
                </c:pt>
                <c:pt idx="49">
                  <c:v>5</c:v>
                </c:pt>
                <c:pt idx="50">
                  <c:v>5</c:v>
                </c:pt>
                <c:pt idx="51">
                  <c:v>5</c:v>
                </c:pt>
                <c:pt idx="52">
                  <c:v>5</c:v>
                </c:pt>
                <c:pt idx="53">
                  <c:v>5</c:v>
                </c:pt>
                <c:pt idx="54">
                  <c:v>5</c:v>
                </c:pt>
                <c:pt idx="55">
                  <c:v>5</c:v>
                </c:pt>
                <c:pt idx="56">
                  <c:v>5</c:v>
                </c:pt>
                <c:pt idx="57">
                  <c:v>5</c:v>
                </c:pt>
                <c:pt idx="58">
                  <c:v>5</c:v>
                </c:pt>
                <c:pt idx="59">
                  <c:v>5</c:v>
                </c:pt>
                <c:pt idx="60">
                  <c:v>5</c:v>
                </c:pt>
                <c:pt idx="61">
                  <c:v>5</c:v>
                </c:pt>
                <c:pt idx="62">
                  <c:v>5</c:v>
                </c:pt>
                <c:pt idx="63">
                  <c:v>5</c:v>
                </c:pt>
                <c:pt idx="64">
                  <c:v>5</c:v>
                </c:pt>
                <c:pt idx="65">
                  <c:v>5</c:v>
                </c:pt>
                <c:pt idx="66">
                  <c:v>5</c:v>
                </c:pt>
                <c:pt idx="67">
                  <c:v>5</c:v>
                </c:pt>
                <c:pt idx="68">
                  <c:v>5</c:v>
                </c:pt>
                <c:pt idx="69">
                  <c:v>5</c:v>
                </c:pt>
                <c:pt idx="70">
                  <c:v>5</c:v>
                </c:pt>
                <c:pt idx="71">
                  <c:v>5</c:v>
                </c:pt>
                <c:pt idx="72">
                  <c:v>5</c:v>
                </c:pt>
                <c:pt idx="73">
                  <c:v>5</c:v>
                </c:pt>
                <c:pt idx="74">
                  <c:v>5</c:v>
                </c:pt>
                <c:pt idx="75">
                  <c:v>5</c:v>
                </c:pt>
                <c:pt idx="76">
                  <c:v>5</c:v>
                </c:pt>
                <c:pt idx="77">
                  <c:v>5</c:v>
                </c:pt>
                <c:pt idx="78">
                  <c:v>5</c:v>
                </c:pt>
                <c:pt idx="79">
                  <c:v>5</c:v>
                </c:pt>
                <c:pt idx="80">
                  <c:v>5</c:v>
                </c:pt>
                <c:pt idx="81">
                  <c:v>5</c:v>
                </c:pt>
                <c:pt idx="82">
                  <c:v>5</c:v>
                </c:pt>
                <c:pt idx="83">
                  <c:v>5</c:v>
                </c:pt>
                <c:pt idx="84">
                  <c:v>5</c:v>
                </c:pt>
                <c:pt idx="85">
                  <c:v>5</c:v>
                </c:pt>
                <c:pt idx="86">
                  <c:v>5</c:v>
                </c:pt>
                <c:pt idx="87">
                  <c:v>5</c:v>
                </c:pt>
                <c:pt idx="88">
                  <c:v>5</c:v>
                </c:pt>
                <c:pt idx="89">
                  <c:v>5</c:v>
                </c:pt>
                <c:pt idx="90">
                  <c:v>5</c:v>
                </c:pt>
                <c:pt idx="91">
                  <c:v>5</c:v>
                </c:pt>
                <c:pt idx="92">
                  <c:v>5</c:v>
                </c:pt>
                <c:pt idx="93">
                  <c:v>5</c:v>
                </c:pt>
                <c:pt idx="94">
                  <c:v>5</c:v>
                </c:pt>
                <c:pt idx="95">
                  <c:v>5</c:v>
                </c:pt>
                <c:pt idx="96">
                  <c:v>5</c:v>
                </c:pt>
                <c:pt idx="97">
                  <c:v>5</c:v>
                </c:pt>
                <c:pt idx="98">
                  <c:v>5</c:v>
                </c:pt>
                <c:pt idx="99">
                  <c:v>5</c:v>
                </c:pt>
                <c:pt idx="100">
                  <c:v>5</c:v>
                </c:pt>
                <c:pt idx="101">
                  <c:v>5</c:v>
                </c:pt>
                <c:pt idx="102">
                  <c:v>5</c:v>
                </c:pt>
                <c:pt idx="103">
                  <c:v>5</c:v>
                </c:pt>
                <c:pt idx="104">
                  <c:v>5</c:v>
                </c:pt>
                <c:pt idx="105">
                  <c:v>5</c:v>
                </c:pt>
                <c:pt idx="106">
                  <c:v>5</c:v>
                </c:pt>
                <c:pt idx="107">
                  <c:v>5</c:v>
                </c:pt>
                <c:pt idx="108">
                  <c:v>5</c:v>
                </c:pt>
                <c:pt idx="109">
                  <c:v>5</c:v>
                </c:pt>
                <c:pt idx="110">
                  <c:v>5</c:v>
                </c:pt>
                <c:pt idx="111">
                  <c:v>5</c:v>
                </c:pt>
                <c:pt idx="112">
                  <c:v>5</c:v>
                </c:pt>
                <c:pt idx="113">
                  <c:v>5</c:v>
                </c:pt>
                <c:pt idx="114">
                  <c:v>5</c:v>
                </c:pt>
                <c:pt idx="115">
                  <c:v>5</c:v>
                </c:pt>
                <c:pt idx="116">
                  <c:v>5</c:v>
                </c:pt>
                <c:pt idx="117">
                  <c:v>5</c:v>
                </c:pt>
                <c:pt idx="118">
                  <c:v>5</c:v>
                </c:pt>
                <c:pt idx="119">
                  <c:v>5</c:v>
                </c:pt>
                <c:pt idx="120">
                  <c:v>5</c:v>
                </c:pt>
                <c:pt idx="121">
                  <c:v>5</c:v>
                </c:pt>
                <c:pt idx="122">
                  <c:v>5</c:v>
                </c:pt>
                <c:pt idx="123">
                  <c:v>5</c:v>
                </c:pt>
                <c:pt idx="124">
                  <c:v>5</c:v>
                </c:pt>
                <c:pt idx="125">
                  <c:v>5</c:v>
                </c:pt>
                <c:pt idx="126">
                  <c:v>5</c:v>
                </c:pt>
                <c:pt idx="127">
                  <c:v>5</c:v>
                </c:pt>
                <c:pt idx="128">
                  <c:v>5</c:v>
                </c:pt>
                <c:pt idx="129">
                  <c:v>5</c:v>
                </c:pt>
                <c:pt idx="130">
                  <c:v>5</c:v>
                </c:pt>
                <c:pt idx="131">
                  <c:v>5</c:v>
                </c:pt>
                <c:pt idx="132">
                  <c:v>5</c:v>
                </c:pt>
                <c:pt idx="133">
                  <c:v>5</c:v>
                </c:pt>
                <c:pt idx="134">
                  <c:v>5</c:v>
                </c:pt>
                <c:pt idx="135">
                  <c:v>5</c:v>
                </c:pt>
                <c:pt idx="136">
                  <c:v>5</c:v>
                </c:pt>
                <c:pt idx="137">
                  <c:v>5</c:v>
                </c:pt>
                <c:pt idx="138">
                  <c:v>5</c:v>
                </c:pt>
                <c:pt idx="139">
                  <c:v>5</c:v>
                </c:pt>
                <c:pt idx="140">
                  <c:v>5</c:v>
                </c:pt>
                <c:pt idx="141">
                  <c:v>5</c:v>
                </c:pt>
                <c:pt idx="142">
                  <c:v>5</c:v>
                </c:pt>
                <c:pt idx="143">
                  <c:v>5</c:v>
                </c:pt>
                <c:pt idx="144">
                  <c:v>5</c:v>
                </c:pt>
                <c:pt idx="145">
                  <c:v>5</c:v>
                </c:pt>
                <c:pt idx="146">
                  <c:v>5</c:v>
                </c:pt>
                <c:pt idx="147">
                  <c:v>5</c:v>
                </c:pt>
                <c:pt idx="148">
                  <c:v>5</c:v>
                </c:pt>
                <c:pt idx="149">
                  <c:v>5</c:v>
                </c:pt>
                <c:pt idx="150">
                  <c:v>5</c:v>
                </c:pt>
                <c:pt idx="151">
                  <c:v>5</c:v>
                </c:pt>
                <c:pt idx="152">
                  <c:v>5</c:v>
                </c:pt>
                <c:pt idx="153">
                  <c:v>5</c:v>
                </c:pt>
                <c:pt idx="154">
                  <c:v>5</c:v>
                </c:pt>
                <c:pt idx="155">
                  <c:v>5</c:v>
                </c:pt>
                <c:pt idx="156">
                  <c:v>5</c:v>
                </c:pt>
                <c:pt idx="157">
                  <c:v>5</c:v>
                </c:pt>
                <c:pt idx="158">
                  <c:v>5</c:v>
                </c:pt>
                <c:pt idx="159">
                  <c:v>5</c:v>
                </c:pt>
                <c:pt idx="160">
                  <c:v>5</c:v>
                </c:pt>
                <c:pt idx="161">
                  <c:v>5</c:v>
                </c:pt>
                <c:pt idx="162">
                  <c:v>5</c:v>
                </c:pt>
                <c:pt idx="163">
                  <c:v>5</c:v>
                </c:pt>
                <c:pt idx="164">
                  <c:v>5</c:v>
                </c:pt>
                <c:pt idx="165">
                  <c:v>5</c:v>
                </c:pt>
                <c:pt idx="166">
                  <c:v>5</c:v>
                </c:pt>
                <c:pt idx="167">
                  <c:v>5</c:v>
                </c:pt>
                <c:pt idx="168">
                  <c:v>5</c:v>
                </c:pt>
                <c:pt idx="169">
                  <c:v>5</c:v>
                </c:pt>
                <c:pt idx="170">
                  <c:v>5</c:v>
                </c:pt>
                <c:pt idx="171">
                  <c:v>5</c:v>
                </c:pt>
                <c:pt idx="172">
                  <c:v>5</c:v>
                </c:pt>
                <c:pt idx="173">
                  <c:v>5</c:v>
                </c:pt>
                <c:pt idx="174">
                  <c:v>5</c:v>
                </c:pt>
                <c:pt idx="175">
                  <c:v>5</c:v>
                </c:pt>
                <c:pt idx="176">
                  <c:v>5</c:v>
                </c:pt>
                <c:pt idx="177">
                  <c:v>5</c:v>
                </c:pt>
                <c:pt idx="178">
                  <c:v>5</c:v>
                </c:pt>
                <c:pt idx="179">
                  <c:v>5</c:v>
                </c:pt>
                <c:pt idx="180">
                  <c:v>5</c:v>
                </c:pt>
                <c:pt idx="181">
                  <c:v>5</c:v>
                </c:pt>
                <c:pt idx="182">
                  <c:v>5</c:v>
                </c:pt>
                <c:pt idx="183">
                  <c:v>5</c:v>
                </c:pt>
                <c:pt idx="184">
                  <c:v>5</c:v>
                </c:pt>
                <c:pt idx="185">
                  <c:v>5</c:v>
                </c:pt>
                <c:pt idx="186">
                  <c:v>5</c:v>
                </c:pt>
                <c:pt idx="187">
                  <c:v>5</c:v>
                </c:pt>
                <c:pt idx="188">
                  <c:v>5</c:v>
                </c:pt>
                <c:pt idx="189">
                  <c:v>5</c:v>
                </c:pt>
                <c:pt idx="190">
                  <c:v>5</c:v>
                </c:pt>
                <c:pt idx="191">
                  <c:v>5</c:v>
                </c:pt>
                <c:pt idx="192">
                  <c:v>5</c:v>
                </c:pt>
                <c:pt idx="193">
                  <c:v>5</c:v>
                </c:pt>
                <c:pt idx="194">
                  <c:v>5</c:v>
                </c:pt>
                <c:pt idx="195">
                  <c:v>5</c:v>
                </c:pt>
                <c:pt idx="196">
                  <c:v>5</c:v>
                </c:pt>
                <c:pt idx="197">
                  <c:v>5</c:v>
                </c:pt>
                <c:pt idx="198">
                  <c:v>5</c:v>
                </c:pt>
                <c:pt idx="199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B41-4FBE-B3C6-757D99E4FF89}"/>
            </c:ext>
          </c:extLst>
        </c:ser>
        <c:ser>
          <c:idx val="1"/>
          <c:order val="1"/>
          <c:tx>
            <c:strRef>
              <c:f>Ideal!$C$3</c:f>
              <c:strCache>
                <c:ptCount val="1"/>
                <c:pt idx="0">
                  <c:v>Read dt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Ideal!$C$4:$C$203</c:f>
              <c:numCache>
                <c:formatCode>General</c:formatCode>
                <c:ptCount val="200"/>
                <c:pt idx="0">
                  <c:v>1.1817785398902108</c:v>
                </c:pt>
                <c:pt idx="1">
                  <c:v>1.2135029411413951</c:v>
                </c:pt>
                <c:pt idx="2">
                  <c:v>1.2152515311673082</c:v>
                </c:pt>
                <c:pt idx="3">
                  <c:v>1.1761776903533527</c:v>
                </c:pt>
                <c:pt idx="4">
                  <c:v>1.170952679947467</c:v>
                </c:pt>
                <c:pt idx="5">
                  <c:v>1.1733259279613741</c:v>
                </c:pt>
                <c:pt idx="6">
                  <c:v>1.2233054147098887</c:v>
                </c:pt>
                <c:pt idx="7">
                  <c:v>1.1785114526891085</c:v>
                </c:pt>
                <c:pt idx="8">
                  <c:v>1.2273111783322592</c:v>
                </c:pt>
                <c:pt idx="9">
                  <c:v>1.2076867834159524</c:v>
                </c:pt>
                <c:pt idx="10">
                  <c:v>1.1778528250932383</c:v>
                </c:pt>
                <c:pt idx="11">
                  <c:v>1.2090223488930236</c:v>
                </c:pt>
                <c:pt idx="12">
                  <c:v>1.1695755407925268</c:v>
                </c:pt>
                <c:pt idx="13">
                  <c:v>1.2104542981106827</c:v>
                </c:pt>
                <c:pt idx="14">
                  <c:v>1.183309955061286</c:v>
                </c:pt>
                <c:pt idx="15">
                  <c:v>1.239163097397967</c:v>
                </c:pt>
                <c:pt idx="16">
                  <c:v>1.1985637137278853</c:v>
                </c:pt>
                <c:pt idx="17">
                  <c:v>1.2365994699167266</c:v>
                </c:pt>
                <c:pt idx="18">
                  <c:v>1.208053421894967</c:v>
                </c:pt>
                <c:pt idx="19">
                  <c:v>1.2029384361772888</c:v>
                </c:pt>
                <c:pt idx="20">
                  <c:v>1.2020293656552694</c:v>
                </c:pt>
                <c:pt idx="21">
                  <c:v>1.2345574721696073</c:v>
                </c:pt>
                <c:pt idx="22">
                  <c:v>1.220896464583537</c:v>
                </c:pt>
                <c:pt idx="23">
                  <c:v>1.2413135524942107</c:v>
                </c:pt>
                <c:pt idx="24">
                  <c:v>1.1802169417206494</c:v>
                </c:pt>
                <c:pt idx="25">
                  <c:v>1.2174803116686608</c:v>
                </c:pt>
                <c:pt idx="26">
                  <c:v>1.2101407439913561</c:v>
                </c:pt>
                <c:pt idx="27">
                  <c:v>1.1950435681315701</c:v>
                </c:pt>
                <c:pt idx="28">
                  <c:v>1.1842306751155356</c:v>
                </c:pt>
                <c:pt idx="29">
                  <c:v>1.1915297703848369</c:v>
                </c:pt>
                <c:pt idx="30">
                  <c:v>1.1737312261834332</c:v>
                </c:pt>
                <c:pt idx="31">
                  <c:v>1.1946148895399891</c:v>
                </c:pt>
                <c:pt idx="32">
                  <c:v>1.2029266340207412</c:v>
                </c:pt>
                <c:pt idx="33">
                  <c:v>1.2292938711101484</c:v>
                </c:pt>
                <c:pt idx="34">
                  <c:v>1.165402071447873</c:v>
                </c:pt>
                <c:pt idx="35">
                  <c:v>1.2083037624513555</c:v>
                </c:pt>
                <c:pt idx="36">
                  <c:v>1.1884421464881587</c:v>
                </c:pt>
                <c:pt idx="37">
                  <c:v>1.2130816152381825</c:v>
                </c:pt>
                <c:pt idx="38">
                  <c:v>1.2073269363793155</c:v>
                </c:pt>
                <c:pt idx="39">
                  <c:v>1.2225548144689669</c:v>
                </c:pt>
                <c:pt idx="40">
                  <c:v>1.1990367007231706</c:v>
                </c:pt>
                <c:pt idx="41">
                  <c:v>1.2011770067895469</c:v>
                </c:pt>
                <c:pt idx="42">
                  <c:v>1.1884923843605544</c:v>
                </c:pt>
                <c:pt idx="43">
                  <c:v>1.1958138462535317</c:v>
                </c:pt>
                <c:pt idx="44">
                  <c:v>1.2282905749775763</c:v>
                </c:pt>
                <c:pt idx="45">
                  <c:v>1.1651005466159856</c:v>
                </c:pt>
                <c:pt idx="46">
                  <c:v>1.2094611557523247</c:v>
                </c:pt>
                <c:pt idx="47">
                  <c:v>1.202269595004132</c:v>
                </c:pt>
                <c:pt idx="48">
                  <c:v>1.1687441618486667</c:v>
                </c:pt>
                <c:pt idx="49">
                  <c:v>1.1925516034990991</c:v>
                </c:pt>
                <c:pt idx="50">
                  <c:v>1.2018774318181171</c:v>
                </c:pt>
                <c:pt idx="51">
                  <c:v>1.2117817136162692</c:v>
                </c:pt>
                <c:pt idx="52">
                  <c:v>1.1670891287015526</c:v>
                </c:pt>
                <c:pt idx="53">
                  <c:v>1.2089386983086097</c:v>
                </c:pt>
                <c:pt idx="54">
                  <c:v>1.2096160025376441</c:v>
                </c:pt>
                <c:pt idx="55">
                  <c:v>1.1964619923124764</c:v>
                </c:pt>
                <c:pt idx="56">
                  <c:v>1.1694828375578508</c:v>
                </c:pt>
                <c:pt idx="57">
                  <c:v>1.1982692975510945</c:v>
                </c:pt>
                <c:pt idx="58">
                  <c:v>1.1678691747362338</c:v>
                </c:pt>
                <c:pt idx="59">
                  <c:v>1.2003342469285001</c:v>
                </c:pt>
                <c:pt idx="60">
                  <c:v>1.1969580987942741</c:v>
                </c:pt>
                <c:pt idx="61">
                  <c:v>1.1926479630545388</c:v>
                </c:pt>
                <c:pt idx="62">
                  <c:v>1.2184811733647891</c:v>
                </c:pt>
                <c:pt idx="63">
                  <c:v>1.196278512466447</c:v>
                </c:pt>
                <c:pt idx="64">
                  <c:v>1.2225207691566458</c:v>
                </c:pt>
                <c:pt idx="65">
                  <c:v>1.1562186876952762</c:v>
                </c:pt>
                <c:pt idx="66">
                  <c:v>1.2269538527394199</c:v>
                </c:pt>
                <c:pt idx="67">
                  <c:v>1.1872052339123425</c:v>
                </c:pt>
                <c:pt idx="68">
                  <c:v>1.2440029246163866</c:v>
                </c:pt>
                <c:pt idx="69">
                  <c:v>1.2277635787132579</c:v>
                </c:pt>
                <c:pt idx="70">
                  <c:v>1.1727004638335257</c:v>
                </c:pt>
                <c:pt idx="71">
                  <c:v>1.2196833808527248</c:v>
                </c:pt>
                <c:pt idx="72">
                  <c:v>1.1822047816784345</c:v>
                </c:pt>
                <c:pt idx="73">
                  <c:v>1.1815498202495487</c:v>
                </c:pt>
                <c:pt idx="74">
                  <c:v>1.1743292188159826</c:v>
                </c:pt>
                <c:pt idx="75">
                  <c:v>1.1886440951865027</c:v>
                </c:pt>
                <c:pt idx="76">
                  <c:v>1.212318027932128</c:v>
                </c:pt>
                <c:pt idx="77">
                  <c:v>1.1854124148434253</c:v>
                </c:pt>
                <c:pt idx="78">
                  <c:v>1.234729902857328</c:v>
                </c:pt>
                <c:pt idx="79">
                  <c:v>1.2056317568906483</c:v>
                </c:pt>
                <c:pt idx="80">
                  <c:v>1.199601480916805</c:v>
                </c:pt>
                <c:pt idx="81">
                  <c:v>1.2406899171968204</c:v>
                </c:pt>
                <c:pt idx="82">
                  <c:v>1.2297385303006378</c:v>
                </c:pt>
                <c:pt idx="83">
                  <c:v>1.2065839197887449</c:v>
                </c:pt>
                <c:pt idx="84">
                  <c:v>1.1986648429331161</c:v>
                </c:pt>
                <c:pt idx="85">
                  <c:v>1.2440060628722924</c:v>
                </c:pt>
                <c:pt idx="86">
                  <c:v>1.1734555451605553</c:v>
                </c:pt>
                <c:pt idx="87">
                  <c:v>1.2091182314647406</c:v>
                </c:pt>
                <c:pt idx="88">
                  <c:v>1.223353554579603</c:v>
                </c:pt>
                <c:pt idx="89">
                  <c:v>1.1736875796098569</c:v>
                </c:pt>
                <c:pt idx="90">
                  <c:v>1.1794965777552382</c:v>
                </c:pt>
                <c:pt idx="91">
                  <c:v>1.2037604090605385</c:v>
                </c:pt>
                <c:pt idx="92">
                  <c:v>1.2000901855519412</c:v>
                </c:pt>
                <c:pt idx="93">
                  <c:v>1.2033749883345077</c:v>
                </c:pt>
                <c:pt idx="94">
                  <c:v>1.1905010427078042</c:v>
                </c:pt>
                <c:pt idx="95">
                  <c:v>1.2176494498260302</c:v>
                </c:pt>
                <c:pt idx="96">
                  <c:v>1.2139468115318619</c:v>
                </c:pt>
                <c:pt idx="97">
                  <c:v>1.1927383477871296</c:v>
                </c:pt>
                <c:pt idx="98">
                  <c:v>1.1755086575932365</c:v>
                </c:pt>
                <c:pt idx="99">
                  <c:v>1.184294500502477</c:v>
                </c:pt>
                <c:pt idx="100">
                  <c:v>1.1694396783502563</c:v>
                </c:pt>
                <c:pt idx="101">
                  <c:v>1.1991514406932682</c:v>
                </c:pt>
                <c:pt idx="102">
                  <c:v>1.1961238342274922</c:v>
                </c:pt>
                <c:pt idx="103">
                  <c:v>1.1609056367956605</c:v>
                </c:pt>
                <c:pt idx="104">
                  <c:v>1.1933249545504485</c:v>
                </c:pt>
                <c:pt idx="105">
                  <c:v>1.2068694251626346</c:v>
                </c:pt>
                <c:pt idx="106">
                  <c:v>1.2132227761869565</c:v>
                </c:pt>
                <c:pt idx="107">
                  <c:v>1.2182443205801561</c:v>
                </c:pt>
                <c:pt idx="108">
                  <c:v>1.2055976185174306</c:v>
                </c:pt>
                <c:pt idx="109">
                  <c:v>1.2161645793501983</c:v>
                </c:pt>
                <c:pt idx="110">
                  <c:v>1.22147549037999</c:v>
                </c:pt>
                <c:pt idx="111">
                  <c:v>1.1586335071457918</c:v>
                </c:pt>
                <c:pt idx="112">
                  <c:v>1.1779044413113642</c:v>
                </c:pt>
                <c:pt idx="113">
                  <c:v>1.2149196996699954</c:v>
                </c:pt>
                <c:pt idx="114">
                  <c:v>1.2340041311991983</c:v>
                </c:pt>
                <c:pt idx="115">
                  <c:v>1.174765455248288</c:v>
                </c:pt>
                <c:pt idx="116">
                  <c:v>1.2207768730787689</c:v>
                </c:pt>
                <c:pt idx="117">
                  <c:v>1.2017424999765638</c:v>
                </c:pt>
                <c:pt idx="118">
                  <c:v>1.2456984806472984</c:v>
                </c:pt>
                <c:pt idx="119">
                  <c:v>1.2172312692792857</c:v>
                </c:pt>
                <c:pt idx="120">
                  <c:v>1.2258694204051757</c:v>
                </c:pt>
                <c:pt idx="121">
                  <c:v>1.2022996303936082</c:v>
                </c:pt>
                <c:pt idx="122">
                  <c:v>1.1897892153741321</c:v>
                </c:pt>
                <c:pt idx="123">
                  <c:v>1.1911204873657308</c:v>
                </c:pt>
                <c:pt idx="124">
                  <c:v>1.1800985486604874</c:v>
                </c:pt>
                <c:pt idx="125">
                  <c:v>1.1738387059533082</c:v>
                </c:pt>
                <c:pt idx="126">
                  <c:v>1.2042574123988894</c:v>
                </c:pt>
                <c:pt idx="127">
                  <c:v>1.2323000112165201</c:v>
                </c:pt>
                <c:pt idx="128">
                  <c:v>1.1737783779447604</c:v>
                </c:pt>
                <c:pt idx="129">
                  <c:v>1.1686845805750918</c:v>
                </c:pt>
                <c:pt idx="130">
                  <c:v>1.1533133805944151</c:v>
                </c:pt>
                <c:pt idx="131">
                  <c:v>1.1886613212028929</c:v>
                </c:pt>
                <c:pt idx="132">
                  <c:v>1.2187692145868101</c:v>
                </c:pt>
                <c:pt idx="133">
                  <c:v>1.1744627599532376</c:v>
                </c:pt>
                <c:pt idx="134">
                  <c:v>1.1869827388798493</c:v>
                </c:pt>
                <c:pt idx="135">
                  <c:v>1.1795256701636387</c:v>
                </c:pt>
                <c:pt idx="136">
                  <c:v>1.1891813512648113</c:v>
                </c:pt>
                <c:pt idx="137">
                  <c:v>1.1743065472338856</c:v>
                </c:pt>
                <c:pt idx="138">
                  <c:v>1.1834752209302104</c:v>
                </c:pt>
                <c:pt idx="139">
                  <c:v>1.2015787065198524</c:v>
                </c:pt>
                <c:pt idx="140">
                  <c:v>1.2055527822387178</c:v>
                </c:pt>
                <c:pt idx="141">
                  <c:v>1.2305714353713533</c:v>
                </c:pt>
                <c:pt idx="142">
                  <c:v>1.1894265497379801</c:v>
                </c:pt>
                <c:pt idx="143">
                  <c:v>1.2000902956268584</c:v>
                </c:pt>
                <c:pt idx="144">
                  <c:v>1.1786266117938116</c:v>
                </c:pt>
                <c:pt idx="145">
                  <c:v>1.2109375134959339</c:v>
                </c:pt>
                <c:pt idx="146">
                  <c:v>1.206283369914227</c:v>
                </c:pt>
                <c:pt idx="147">
                  <c:v>1.1645512005636192</c:v>
                </c:pt>
                <c:pt idx="148">
                  <c:v>1.1914235004218974</c:v>
                </c:pt>
                <c:pt idx="149">
                  <c:v>1.2179522407113437</c:v>
                </c:pt>
                <c:pt idx="150">
                  <c:v>1.1690743528431167</c:v>
                </c:pt>
                <c:pt idx="151">
                  <c:v>1.2023291660347903</c:v>
                </c:pt>
                <c:pt idx="152">
                  <c:v>1.1672672268531121</c:v>
                </c:pt>
                <c:pt idx="153">
                  <c:v>1.2072588011376382</c:v>
                </c:pt>
                <c:pt idx="154">
                  <c:v>1.2111267779397139</c:v>
                </c:pt>
                <c:pt idx="155">
                  <c:v>1.1909042642399208</c:v>
                </c:pt>
                <c:pt idx="156">
                  <c:v>1.2230733965629612</c:v>
                </c:pt>
                <c:pt idx="157">
                  <c:v>1.1922513091254296</c:v>
                </c:pt>
                <c:pt idx="158">
                  <c:v>1.1770429715572539</c:v>
                </c:pt>
                <c:pt idx="159">
                  <c:v>1.2367693692877109</c:v>
                </c:pt>
                <c:pt idx="160">
                  <c:v>1.2011216853560063</c:v>
                </c:pt>
                <c:pt idx="161">
                  <c:v>1.2278178450300732</c:v>
                </c:pt>
                <c:pt idx="162">
                  <c:v>1.1995395846454211</c:v>
                </c:pt>
                <c:pt idx="163">
                  <c:v>1.223343336061588</c:v>
                </c:pt>
                <c:pt idx="164">
                  <c:v>1.2037097750443753</c:v>
                </c:pt>
                <c:pt idx="165">
                  <c:v>1.2284996453752128</c:v>
                </c:pt>
                <c:pt idx="166">
                  <c:v>1.18477819252563</c:v>
                </c:pt>
                <c:pt idx="167">
                  <c:v>1.2070500123748489</c:v>
                </c:pt>
                <c:pt idx="168">
                  <c:v>1.2094230072978542</c:v>
                </c:pt>
                <c:pt idx="169">
                  <c:v>1.1888795036009803</c:v>
                </c:pt>
                <c:pt idx="170">
                  <c:v>1.2374414210421176</c:v>
                </c:pt>
                <c:pt idx="171">
                  <c:v>1.2198299633017049</c:v>
                </c:pt>
                <c:pt idx="172">
                  <c:v>1.2145913139044766</c:v>
                </c:pt>
                <c:pt idx="173">
                  <c:v>1.1867682434892597</c:v>
                </c:pt>
                <c:pt idx="174">
                  <c:v>1.2067946988012259</c:v>
                </c:pt>
                <c:pt idx="175">
                  <c:v>1.1973850651166322</c:v>
                </c:pt>
                <c:pt idx="176">
                  <c:v>1.2148810766629574</c:v>
                </c:pt>
                <c:pt idx="177">
                  <c:v>1.1678188021619229</c:v>
                </c:pt>
                <c:pt idx="178">
                  <c:v>1.1658755666088152</c:v>
                </c:pt>
                <c:pt idx="179">
                  <c:v>1.1841226632832105</c:v>
                </c:pt>
                <c:pt idx="180">
                  <c:v>1.1919801479237571</c:v>
                </c:pt>
                <c:pt idx="181">
                  <c:v>1.2233607353575469</c:v>
                </c:pt>
                <c:pt idx="182">
                  <c:v>1.1723475463867876</c:v>
                </c:pt>
                <c:pt idx="183">
                  <c:v>1.1872211126739802</c:v>
                </c:pt>
                <c:pt idx="184">
                  <c:v>1.1954002223820344</c:v>
                </c:pt>
                <c:pt idx="185">
                  <c:v>1.2276497431158233</c:v>
                </c:pt>
                <c:pt idx="186">
                  <c:v>1.2019873772243255</c:v>
                </c:pt>
                <c:pt idx="187">
                  <c:v>1.2066823008447169</c:v>
                </c:pt>
                <c:pt idx="188">
                  <c:v>1.1740612976010341</c:v>
                </c:pt>
                <c:pt idx="189">
                  <c:v>1.214240069747262</c:v>
                </c:pt>
                <c:pt idx="190">
                  <c:v>1.2067145354551134</c:v>
                </c:pt>
                <c:pt idx="191">
                  <c:v>1.2310590619348647</c:v>
                </c:pt>
                <c:pt idx="192">
                  <c:v>1.2072789615010415</c:v>
                </c:pt>
                <c:pt idx="193">
                  <c:v>1.1950713494969269</c:v>
                </c:pt>
                <c:pt idx="194">
                  <c:v>1.1969524507031468</c:v>
                </c:pt>
                <c:pt idx="195">
                  <c:v>1.1906638231865505</c:v>
                </c:pt>
                <c:pt idx="196">
                  <c:v>1.2188617009204208</c:v>
                </c:pt>
                <c:pt idx="197">
                  <c:v>1.2075069258148492</c:v>
                </c:pt>
                <c:pt idx="198">
                  <c:v>1.2250420789302892</c:v>
                </c:pt>
                <c:pt idx="199">
                  <c:v>1.1634597744338859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7B41-4FBE-B3C6-757D99E4FF89}"/>
            </c:ext>
          </c:extLst>
        </c:ser>
        <c:ser>
          <c:idx val="2"/>
          <c:order val="2"/>
          <c:tx>
            <c:strRef>
              <c:f>Ideal!$D$3</c:f>
              <c:strCache>
                <c:ptCount val="1"/>
                <c:pt idx="0">
                  <c:v>Math dt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Ideal!$D$4:$D$203</c:f>
              <c:numCache>
                <c:formatCode>General</c:formatCode>
                <c:ptCount val="200"/>
                <c:pt idx="0">
                  <c:v>9.4287882959163419E-2</c:v>
                </c:pt>
                <c:pt idx="1">
                  <c:v>7.1724965078158259E-2</c:v>
                </c:pt>
                <c:pt idx="2">
                  <c:v>0.10935705888022863</c:v>
                </c:pt>
                <c:pt idx="3">
                  <c:v>9.9366363009257705E-2</c:v>
                </c:pt>
                <c:pt idx="4">
                  <c:v>7.6421104024573916E-2</c:v>
                </c:pt>
                <c:pt idx="5">
                  <c:v>8.384755821624619E-2</c:v>
                </c:pt>
                <c:pt idx="6">
                  <c:v>8.8583653578535593E-2</c:v>
                </c:pt>
                <c:pt idx="7">
                  <c:v>9.6840126446874772E-2</c:v>
                </c:pt>
                <c:pt idx="8">
                  <c:v>0.12356771312032193</c:v>
                </c:pt>
                <c:pt idx="9">
                  <c:v>7.5995334077927731E-2</c:v>
                </c:pt>
                <c:pt idx="10">
                  <c:v>9.4805138249004967E-2</c:v>
                </c:pt>
                <c:pt idx="11">
                  <c:v>7.4425812338349162E-2</c:v>
                </c:pt>
                <c:pt idx="12">
                  <c:v>9.1815303732139045E-2</c:v>
                </c:pt>
                <c:pt idx="13">
                  <c:v>0.10236077562413565</c:v>
                </c:pt>
                <c:pt idx="14">
                  <c:v>8.3015676638996533E-2</c:v>
                </c:pt>
                <c:pt idx="15">
                  <c:v>0.12138841674874232</c:v>
                </c:pt>
                <c:pt idx="16">
                  <c:v>7.5913384514240081E-2</c:v>
                </c:pt>
                <c:pt idx="17">
                  <c:v>9.4272108101347674E-2</c:v>
                </c:pt>
                <c:pt idx="18">
                  <c:v>8.5921095799872282E-2</c:v>
                </c:pt>
                <c:pt idx="19">
                  <c:v>9.2454776083633158E-2</c:v>
                </c:pt>
                <c:pt idx="20">
                  <c:v>0.11452087596407194</c:v>
                </c:pt>
                <c:pt idx="21">
                  <c:v>0.12706887811791101</c:v>
                </c:pt>
                <c:pt idx="22">
                  <c:v>0.11033485833123537</c:v>
                </c:pt>
                <c:pt idx="23">
                  <c:v>0.10536724742367608</c:v>
                </c:pt>
                <c:pt idx="24">
                  <c:v>9.9587695534769621E-2</c:v>
                </c:pt>
                <c:pt idx="25">
                  <c:v>0.10532057047174181</c:v>
                </c:pt>
                <c:pt idx="26">
                  <c:v>0.1234984612500459</c:v>
                </c:pt>
                <c:pt idx="27">
                  <c:v>8.7680337770215847E-2</c:v>
                </c:pt>
                <c:pt idx="28">
                  <c:v>8.4660962610666593E-2</c:v>
                </c:pt>
                <c:pt idx="29">
                  <c:v>9.9224656199975059E-2</c:v>
                </c:pt>
                <c:pt idx="30">
                  <c:v>7.7287835928486093E-2</c:v>
                </c:pt>
                <c:pt idx="31">
                  <c:v>8.1233162751710483E-2</c:v>
                </c:pt>
                <c:pt idx="32">
                  <c:v>0.10883747564366358</c:v>
                </c:pt>
                <c:pt idx="33">
                  <c:v>0.10619663520576061</c:v>
                </c:pt>
                <c:pt idx="34">
                  <c:v>8.9272368626832549E-2</c:v>
                </c:pt>
                <c:pt idx="35">
                  <c:v>0.10498637926670366</c:v>
                </c:pt>
                <c:pt idx="36">
                  <c:v>0.10848755225191875</c:v>
                </c:pt>
                <c:pt idx="37">
                  <c:v>0.1254687645531572</c:v>
                </c:pt>
                <c:pt idx="38">
                  <c:v>7.7880581812496394E-2</c:v>
                </c:pt>
                <c:pt idx="39">
                  <c:v>9.7384774724307802E-2</c:v>
                </c:pt>
                <c:pt idx="40">
                  <c:v>0.10727047716560895</c:v>
                </c:pt>
                <c:pt idx="41">
                  <c:v>0.10288281620620318</c:v>
                </c:pt>
                <c:pt idx="42">
                  <c:v>7.9547629654610444E-2</c:v>
                </c:pt>
                <c:pt idx="43">
                  <c:v>0.10008411121495793</c:v>
                </c:pt>
                <c:pt idx="44">
                  <c:v>0.12185899009443726</c:v>
                </c:pt>
                <c:pt idx="45">
                  <c:v>6.7439075219280831E-2</c:v>
                </c:pt>
                <c:pt idx="46">
                  <c:v>9.1905079406871648E-2</c:v>
                </c:pt>
                <c:pt idx="47">
                  <c:v>7.6093303223949971E-2</c:v>
                </c:pt>
                <c:pt idx="48">
                  <c:v>7.3855918965841399E-2</c:v>
                </c:pt>
                <c:pt idx="49">
                  <c:v>9.9745797050787274E-2</c:v>
                </c:pt>
                <c:pt idx="50">
                  <c:v>9.0364546427099582E-2</c:v>
                </c:pt>
                <c:pt idx="51">
                  <c:v>0.10859921882920401</c:v>
                </c:pt>
                <c:pt idx="52">
                  <c:v>0.10652744687218577</c:v>
                </c:pt>
                <c:pt idx="53">
                  <c:v>9.5189742438721178E-2</c:v>
                </c:pt>
                <c:pt idx="54">
                  <c:v>0.10200886763178921</c:v>
                </c:pt>
                <c:pt idx="55">
                  <c:v>0.1290041843137931</c:v>
                </c:pt>
                <c:pt idx="56">
                  <c:v>9.4199967116653002E-2</c:v>
                </c:pt>
                <c:pt idx="57">
                  <c:v>7.3250942231917485E-2</c:v>
                </c:pt>
                <c:pt idx="58">
                  <c:v>8.2593752719908833E-2</c:v>
                </c:pt>
                <c:pt idx="59">
                  <c:v>0.10793368057723375</c:v>
                </c:pt>
                <c:pt idx="60">
                  <c:v>6.9393869180168335E-2</c:v>
                </c:pt>
                <c:pt idx="61">
                  <c:v>8.1053204712043081E-2</c:v>
                </c:pt>
                <c:pt idx="62">
                  <c:v>0.11417452152596258</c:v>
                </c:pt>
                <c:pt idx="63">
                  <c:v>8.4488217576703384E-2</c:v>
                </c:pt>
                <c:pt idx="64">
                  <c:v>9.2776982342156769E-2</c:v>
                </c:pt>
                <c:pt idx="65">
                  <c:v>7.0177815749862635E-2</c:v>
                </c:pt>
                <c:pt idx="66">
                  <c:v>0.11156513057103799</c:v>
                </c:pt>
                <c:pt idx="67">
                  <c:v>0.11961910348297845</c:v>
                </c:pt>
                <c:pt idx="68">
                  <c:v>0.10700674786503916</c:v>
                </c:pt>
                <c:pt idx="69">
                  <c:v>0.13490035161294661</c:v>
                </c:pt>
                <c:pt idx="70">
                  <c:v>7.8564770466358055E-2</c:v>
                </c:pt>
                <c:pt idx="71">
                  <c:v>7.7019296845810145E-2</c:v>
                </c:pt>
                <c:pt idx="72">
                  <c:v>6.8073794345765673E-2</c:v>
                </c:pt>
                <c:pt idx="73">
                  <c:v>0.10499217802828271</c:v>
                </c:pt>
                <c:pt idx="74">
                  <c:v>7.4894450735116247E-2</c:v>
                </c:pt>
                <c:pt idx="75">
                  <c:v>0.12210913175443765</c:v>
                </c:pt>
                <c:pt idx="76">
                  <c:v>0.13691577174193839</c:v>
                </c:pt>
                <c:pt idx="77">
                  <c:v>6.8213438509147878E-2</c:v>
                </c:pt>
                <c:pt idx="78">
                  <c:v>0.13535056149916735</c:v>
                </c:pt>
                <c:pt idx="79">
                  <c:v>9.1326201303471133E-2</c:v>
                </c:pt>
                <c:pt idx="80">
                  <c:v>0.10549100373495676</c:v>
                </c:pt>
                <c:pt idx="81">
                  <c:v>0.11524035052587676</c:v>
                </c:pt>
                <c:pt idx="82">
                  <c:v>0.10798149953610676</c:v>
                </c:pt>
                <c:pt idx="83">
                  <c:v>9.4086059360081076E-2</c:v>
                </c:pt>
                <c:pt idx="84">
                  <c:v>0.12324479870662025</c:v>
                </c:pt>
                <c:pt idx="85">
                  <c:v>0.1403300072794072</c:v>
                </c:pt>
                <c:pt idx="86">
                  <c:v>0.10377126419559375</c:v>
                </c:pt>
                <c:pt idx="87">
                  <c:v>9.9863595358671231E-2</c:v>
                </c:pt>
                <c:pt idx="88">
                  <c:v>8.6162780847644158E-2</c:v>
                </c:pt>
                <c:pt idx="89">
                  <c:v>9.0340247912419236E-2</c:v>
                </c:pt>
                <c:pt idx="90">
                  <c:v>9.2935397704145259E-2</c:v>
                </c:pt>
                <c:pt idx="91">
                  <c:v>8.6219824015846491E-2</c:v>
                </c:pt>
                <c:pt idx="92">
                  <c:v>7.7574105762404547E-2</c:v>
                </c:pt>
                <c:pt idx="93">
                  <c:v>0.1115765142703615</c:v>
                </c:pt>
                <c:pt idx="94">
                  <c:v>9.773342866932129E-2</c:v>
                </c:pt>
                <c:pt idx="95">
                  <c:v>0.12353877648978298</c:v>
                </c:pt>
                <c:pt idx="96">
                  <c:v>0.10106833182844084</c:v>
                </c:pt>
                <c:pt idx="97">
                  <c:v>9.5314585486944547E-2</c:v>
                </c:pt>
                <c:pt idx="98">
                  <c:v>8.864949971464306E-2</c:v>
                </c:pt>
                <c:pt idx="99">
                  <c:v>7.9737700105715167E-2</c:v>
                </c:pt>
                <c:pt idx="100">
                  <c:v>0.10452011951846844</c:v>
                </c:pt>
                <c:pt idx="101">
                  <c:v>9.67024212535358E-2</c:v>
                </c:pt>
                <c:pt idx="102">
                  <c:v>0.10993722229123394</c:v>
                </c:pt>
                <c:pt idx="103">
                  <c:v>8.0946681310216886E-2</c:v>
                </c:pt>
                <c:pt idx="104">
                  <c:v>0.12041313758231242</c:v>
                </c:pt>
                <c:pt idx="105">
                  <c:v>8.5227281114655634E-2</c:v>
                </c:pt>
                <c:pt idx="106">
                  <c:v>7.9153683892028162E-2</c:v>
                </c:pt>
                <c:pt idx="107">
                  <c:v>8.6558742374016659E-2</c:v>
                </c:pt>
                <c:pt idx="108">
                  <c:v>8.2967335587737681E-2</c:v>
                </c:pt>
                <c:pt idx="109">
                  <c:v>9.0703020085892289E-2</c:v>
                </c:pt>
                <c:pt idx="110">
                  <c:v>0.12205230460650573</c:v>
                </c:pt>
                <c:pt idx="111">
                  <c:v>5.6834333042167402E-2</c:v>
                </c:pt>
                <c:pt idx="112">
                  <c:v>0.10502636244194517</c:v>
                </c:pt>
                <c:pt idx="113">
                  <c:v>7.3800884624890817E-2</c:v>
                </c:pt>
                <c:pt idx="114">
                  <c:v>0.13501402064817272</c:v>
                </c:pt>
                <c:pt idx="115">
                  <c:v>9.9767918737164576E-2</c:v>
                </c:pt>
                <c:pt idx="116">
                  <c:v>0.12084951600797558</c:v>
                </c:pt>
                <c:pt idx="117">
                  <c:v>0.13513884971723358</c:v>
                </c:pt>
                <c:pt idx="118">
                  <c:v>9.8017813936370296E-2</c:v>
                </c:pt>
                <c:pt idx="119">
                  <c:v>9.1968499100810355E-2</c:v>
                </c:pt>
                <c:pt idx="120">
                  <c:v>9.8035490562630931E-2</c:v>
                </c:pt>
                <c:pt idx="121">
                  <c:v>0.11408342752744152</c:v>
                </c:pt>
                <c:pt idx="122">
                  <c:v>9.5131372517904406E-2</c:v>
                </c:pt>
                <c:pt idx="123">
                  <c:v>5.3865600765219228E-2</c:v>
                </c:pt>
                <c:pt idx="124">
                  <c:v>7.1808205367003095E-2</c:v>
                </c:pt>
                <c:pt idx="125">
                  <c:v>0.11636799490190942</c:v>
                </c:pt>
                <c:pt idx="126">
                  <c:v>0.12562852241888367</c:v>
                </c:pt>
                <c:pt idx="127">
                  <c:v>9.2624944559861921E-2</c:v>
                </c:pt>
                <c:pt idx="128">
                  <c:v>9.822257404892884E-2</c:v>
                </c:pt>
                <c:pt idx="129">
                  <c:v>0.11162889599984685</c:v>
                </c:pt>
                <c:pt idx="130">
                  <c:v>8.6357732025880027E-2</c:v>
                </c:pt>
                <c:pt idx="131">
                  <c:v>0.1012097236267588</c:v>
                </c:pt>
                <c:pt idx="132">
                  <c:v>7.7105279734091078E-2</c:v>
                </c:pt>
                <c:pt idx="133">
                  <c:v>9.3263989855013496E-2</c:v>
                </c:pt>
                <c:pt idx="134">
                  <c:v>6.9705330705805729E-2</c:v>
                </c:pt>
                <c:pt idx="135">
                  <c:v>7.0882198566757731E-2</c:v>
                </c:pt>
                <c:pt idx="136">
                  <c:v>9.1711171625737609E-2</c:v>
                </c:pt>
                <c:pt idx="137">
                  <c:v>0.11476529808441964</c:v>
                </c:pt>
                <c:pt idx="138">
                  <c:v>9.0108403356501096E-2</c:v>
                </c:pt>
                <c:pt idx="139">
                  <c:v>0.10895518772661163</c:v>
                </c:pt>
                <c:pt idx="140">
                  <c:v>0.10222237378846062</c:v>
                </c:pt>
                <c:pt idx="141">
                  <c:v>0.11831873524778588</c:v>
                </c:pt>
                <c:pt idx="142">
                  <c:v>0.10274396842946176</c:v>
                </c:pt>
                <c:pt idx="143">
                  <c:v>0.11740180628578228</c:v>
                </c:pt>
                <c:pt idx="144">
                  <c:v>5.0713493457025222E-2</c:v>
                </c:pt>
                <c:pt idx="145">
                  <c:v>0.12020115864699167</c:v>
                </c:pt>
                <c:pt idx="146">
                  <c:v>0.10937669118808027</c:v>
                </c:pt>
                <c:pt idx="147">
                  <c:v>7.395547725446712E-2</c:v>
                </c:pt>
                <c:pt idx="148">
                  <c:v>9.4400323478758597E-2</c:v>
                </c:pt>
                <c:pt idx="149">
                  <c:v>0.11204096454923709</c:v>
                </c:pt>
                <c:pt idx="150">
                  <c:v>6.6368963711687101E-2</c:v>
                </c:pt>
                <c:pt idx="151">
                  <c:v>0.12858180352003623</c:v>
                </c:pt>
                <c:pt idx="152">
                  <c:v>7.4965575920411351E-2</c:v>
                </c:pt>
                <c:pt idx="153">
                  <c:v>0.11807652524483826</c:v>
                </c:pt>
                <c:pt idx="154">
                  <c:v>8.3842031720877119E-2</c:v>
                </c:pt>
                <c:pt idx="155">
                  <c:v>0.10411774048641532</c:v>
                </c:pt>
                <c:pt idx="156">
                  <c:v>9.4712047786513154E-2</c:v>
                </c:pt>
                <c:pt idx="157">
                  <c:v>6.9725598848209822E-2</c:v>
                </c:pt>
                <c:pt idx="158">
                  <c:v>6.7967991896904154E-2</c:v>
                </c:pt>
                <c:pt idx="159">
                  <c:v>0.1115693207255756</c:v>
                </c:pt>
                <c:pt idx="160">
                  <c:v>0.10593356242176102</c:v>
                </c:pt>
                <c:pt idx="161">
                  <c:v>0.10159642925934562</c:v>
                </c:pt>
                <c:pt idx="162">
                  <c:v>8.3239658869604327E-2</c:v>
                </c:pt>
                <c:pt idx="163">
                  <c:v>7.7498554069966377E-2</c:v>
                </c:pt>
                <c:pt idx="164">
                  <c:v>6.5167988270818891E-2</c:v>
                </c:pt>
                <c:pt idx="165">
                  <c:v>9.5288980334042553E-2</c:v>
                </c:pt>
                <c:pt idx="166">
                  <c:v>0.11746216615599755</c:v>
                </c:pt>
                <c:pt idx="167">
                  <c:v>9.3875878942308338E-2</c:v>
                </c:pt>
                <c:pt idx="168">
                  <c:v>8.0156118996737136E-2</c:v>
                </c:pt>
                <c:pt idx="169">
                  <c:v>7.3692561590030681E-2</c:v>
                </c:pt>
                <c:pt idx="170">
                  <c:v>0.11146867392276971</c:v>
                </c:pt>
                <c:pt idx="171">
                  <c:v>0.10170936400236447</c:v>
                </c:pt>
                <c:pt idx="172">
                  <c:v>9.4958357995210102E-2</c:v>
                </c:pt>
                <c:pt idx="173">
                  <c:v>8.5429066225953476E-2</c:v>
                </c:pt>
                <c:pt idx="174">
                  <c:v>8.7983214778237159E-2</c:v>
                </c:pt>
                <c:pt idx="175">
                  <c:v>7.3642815149925503E-2</c:v>
                </c:pt>
                <c:pt idx="176">
                  <c:v>0.11419529046589838</c:v>
                </c:pt>
                <c:pt idx="177">
                  <c:v>8.055678534835102E-2</c:v>
                </c:pt>
                <c:pt idx="178">
                  <c:v>9.2551941292904977E-2</c:v>
                </c:pt>
                <c:pt idx="179">
                  <c:v>7.3716539938388753E-2</c:v>
                </c:pt>
                <c:pt idx="180">
                  <c:v>8.3168001389940738E-2</c:v>
                </c:pt>
                <c:pt idx="181">
                  <c:v>8.4792583485145581E-2</c:v>
                </c:pt>
                <c:pt idx="182">
                  <c:v>9.4201420070062825E-2</c:v>
                </c:pt>
                <c:pt idx="183">
                  <c:v>9.0199332858084749E-2</c:v>
                </c:pt>
                <c:pt idx="184">
                  <c:v>0.10835693785446804</c:v>
                </c:pt>
                <c:pt idx="185">
                  <c:v>9.7368276789541339E-2</c:v>
                </c:pt>
                <c:pt idx="186">
                  <c:v>8.7234130100588392E-2</c:v>
                </c:pt>
                <c:pt idx="187">
                  <c:v>0.13473778823994639</c:v>
                </c:pt>
                <c:pt idx="188">
                  <c:v>9.0309071902484023E-2</c:v>
                </c:pt>
                <c:pt idx="189">
                  <c:v>0.10975290336770857</c:v>
                </c:pt>
                <c:pt idx="190">
                  <c:v>0.13263961769697719</c:v>
                </c:pt>
                <c:pt idx="191">
                  <c:v>9.4729287463133069E-2</c:v>
                </c:pt>
                <c:pt idx="192">
                  <c:v>9.9845570643810971E-2</c:v>
                </c:pt>
                <c:pt idx="193">
                  <c:v>8.6465575301140907E-2</c:v>
                </c:pt>
                <c:pt idx="194">
                  <c:v>0.11729469391386593</c:v>
                </c:pt>
                <c:pt idx="195">
                  <c:v>0.10008879862882793</c:v>
                </c:pt>
                <c:pt idx="196">
                  <c:v>0.10641891051513076</c:v>
                </c:pt>
                <c:pt idx="197">
                  <c:v>8.0901850276288503E-2</c:v>
                </c:pt>
                <c:pt idx="198">
                  <c:v>0.10986383173625221</c:v>
                </c:pt>
                <c:pt idx="199">
                  <c:v>7.252993030854693E-2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7B41-4FBE-B3C6-757D99E4FF89}"/>
            </c:ext>
          </c:extLst>
        </c:ser>
        <c:ser>
          <c:idx val="3"/>
          <c:order val="3"/>
          <c:tx>
            <c:strRef>
              <c:f>Ideal!$E$3</c:f>
              <c:strCache>
                <c:ptCount val="1"/>
                <c:pt idx="0">
                  <c:v>Sequence dt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Ideal!$E$4:$E$203</c:f>
              <c:numCache>
                <c:formatCode>General</c:formatCode>
                <c:ptCount val="200"/>
                <c:pt idx="0">
                  <c:v>0.29855219372613823</c:v>
                </c:pt>
                <c:pt idx="1">
                  <c:v>0.27814586367765287</c:v>
                </c:pt>
                <c:pt idx="2">
                  <c:v>0.29683598073785078</c:v>
                </c:pt>
                <c:pt idx="3">
                  <c:v>0.28657524025693271</c:v>
                </c:pt>
                <c:pt idx="4">
                  <c:v>0.29784620659914696</c:v>
                </c:pt>
                <c:pt idx="5">
                  <c:v>0.29105382452743189</c:v>
                </c:pt>
                <c:pt idx="6">
                  <c:v>0.31937560588790548</c:v>
                </c:pt>
                <c:pt idx="7">
                  <c:v>0.30299906848458669</c:v>
                </c:pt>
                <c:pt idx="8">
                  <c:v>0.31191381387411166</c:v>
                </c:pt>
                <c:pt idx="9">
                  <c:v>0.27745898287960186</c:v>
                </c:pt>
                <c:pt idx="10">
                  <c:v>0.30358809034263584</c:v>
                </c:pt>
                <c:pt idx="11">
                  <c:v>0.2869943959102299</c:v>
                </c:pt>
                <c:pt idx="12">
                  <c:v>0.29210274916621226</c:v>
                </c:pt>
                <c:pt idx="13">
                  <c:v>0.30230771492671166</c:v>
                </c:pt>
                <c:pt idx="14">
                  <c:v>0.29968706191448607</c:v>
                </c:pt>
                <c:pt idx="15">
                  <c:v>0.31156921362449141</c:v>
                </c:pt>
                <c:pt idx="16">
                  <c:v>0.2580450072354763</c:v>
                </c:pt>
                <c:pt idx="17">
                  <c:v>0.334259510866318</c:v>
                </c:pt>
                <c:pt idx="18">
                  <c:v>0.29599595865345563</c:v>
                </c:pt>
                <c:pt idx="19">
                  <c:v>0.28564182089947704</c:v>
                </c:pt>
                <c:pt idx="20">
                  <c:v>0.34366388740239862</c:v>
                </c:pt>
                <c:pt idx="21">
                  <c:v>0.32994270507758466</c:v>
                </c:pt>
                <c:pt idx="22">
                  <c:v>0.30759345334983407</c:v>
                </c:pt>
                <c:pt idx="23">
                  <c:v>0.33988257464514471</c:v>
                </c:pt>
                <c:pt idx="24">
                  <c:v>0.27776039054767065</c:v>
                </c:pt>
                <c:pt idx="25">
                  <c:v>0.33017626216585166</c:v>
                </c:pt>
                <c:pt idx="26">
                  <c:v>0.31277261226525271</c:v>
                </c:pt>
                <c:pt idx="27">
                  <c:v>0.28446748475291223</c:v>
                </c:pt>
                <c:pt idx="28">
                  <c:v>0.26985641082678646</c:v>
                </c:pt>
                <c:pt idx="29">
                  <c:v>0.3180595770963946</c:v>
                </c:pt>
                <c:pt idx="30">
                  <c:v>0.28246054451000707</c:v>
                </c:pt>
                <c:pt idx="31">
                  <c:v>0.2873596365376726</c:v>
                </c:pt>
                <c:pt idx="32">
                  <c:v>0.30784090381037249</c:v>
                </c:pt>
                <c:pt idx="33">
                  <c:v>0.31355812351511148</c:v>
                </c:pt>
                <c:pt idx="34">
                  <c:v>0.30364584192079885</c:v>
                </c:pt>
                <c:pt idx="35">
                  <c:v>0.32577567847152322</c:v>
                </c:pt>
                <c:pt idx="36">
                  <c:v>0.32219084842513257</c:v>
                </c:pt>
                <c:pt idx="37">
                  <c:v>0.31682239561976966</c:v>
                </c:pt>
                <c:pt idx="38">
                  <c:v>0.28771875212129955</c:v>
                </c:pt>
                <c:pt idx="39">
                  <c:v>0.28422438716378678</c:v>
                </c:pt>
                <c:pt idx="40">
                  <c:v>0.30900994208996152</c:v>
                </c:pt>
                <c:pt idx="41">
                  <c:v>0.27313846444905221</c:v>
                </c:pt>
                <c:pt idx="42">
                  <c:v>0.31166953316845447</c:v>
                </c:pt>
                <c:pt idx="43">
                  <c:v>0.30066326606222948</c:v>
                </c:pt>
                <c:pt idx="44">
                  <c:v>0.3085625149950435</c:v>
                </c:pt>
                <c:pt idx="45">
                  <c:v>0.30519637895487012</c:v>
                </c:pt>
                <c:pt idx="46">
                  <c:v>0.31784318350492669</c:v>
                </c:pt>
                <c:pt idx="47">
                  <c:v>0.29370829260503178</c:v>
                </c:pt>
                <c:pt idx="48">
                  <c:v>0.28016786485023593</c:v>
                </c:pt>
                <c:pt idx="49">
                  <c:v>0.28323157303052393</c:v>
                </c:pt>
                <c:pt idx="50">
                  <c:v>0.25427857430080658</c:v>
                </c:pt>
                <c:pt idx="51">
                  <c:v>0.34246885600684623</c:v>
                </c:pt>
                <c:pt idx="52">
                  <c:v>0.30876578893494666</c:v>
                </c:pt>
                <c:pt idx="53">
                  <c:v>0.31852803170099991</c:v>
                </c:pt>
                <c:pt idx="54">
                  <c:v>0.33123758204263754</c:v>
                </c:pt>
                <c:pt idx="55">
                  <c:v>0.32492913532698209</c:v>
                </c:pt>
                <c:pt idx="56">
                  <c:v>0.27936833975782172</c:v>
                </c:pt>
                <c:pt idx="57">
                  <c:v>0.32144841581191008</c:v>
                </c:pt>
                <c:pt idx="58">
                  <c:v>0.2746980784269093</c:v>
                </c:pt>
                <c:pt idx="59">
                  <c:v>0.26718317585622858</c:v>
                </c:pt>
                <c:pt idx="60">
                  <c:v>0.28203251368421928</c:v>
                </c:pt>
                <c:pt idx="61">
                  <c:v>0.29298478055702559</c:v>
                </c:pt>
                <c:pt idx="62">
                  <c:v>0.31622894183416661</c:v>
                </c:pt>
                <c:pt idx="63">
                  <c:v>0.27940756344654161</c:v>
                </c:pt>
                <c:pt idx="64">
                  <c:v>0.31700346894804693</c:v>
                </c:pt>
                <c:pt idx="65">
                  <c:v>0.28495768163136398</c:v>
                </c:pt>
                <c:pt idx="66">
                  <c:v>0.3107618399512066</c:v>
                </c:pt>
                <c:pt idx="67">
                  <c:v>0.2848739594523747</c:v>
                </c:pt>
                <c:pt idx="68">
                  <c:v>0.32725832021547246</c:v>
                </c:pt>
                <c:pt idx="69">
                  <c:v>0.33615222699356656</c:v>
                </c:pt>
                <c:pt idx="70">
                  <c:v>0.29464525771069894</c:v>
                </c:pt>
                <c:pt idx="71">
                  <c:v>0.32381604887790133</c:v>
                </c:pt>
                <c:pt idx="72">
                  <c:v>0.26015135100526948</c:v>
                </c:pt>
                <c:pt idx="73">
                  <c:v>0.27870639076599923</c:v>
                </c:pt>
                <c:pt idx="74">
                  <c:v>0.27883846480978308</c:v>
                </c:pt>
                <c:pt idx="75">
                  <c:v>0.31139580588714766</c:v>
                </c:pt>
                <c:pt idx="76">
                  <c:v>0.33609723237271077</c:v>
                </c:pt>
                <c:pt idx="77">
                  <c:v>0.28572122865162097</c:v>
                </c:pt>
                <c:pt idx="78">
                  <c:v>0.29592055109826487</c:v>
                </c:pt>
                <c:pt idx="79">
                  <c:v>0.29413730844883584</c:v>
                </c:pt>
                <c:pt idx="80">
                  <c:v>0.31004384621747333</c:v>
                </c:pt>
                <c:pt idx="81">
                  <c:v>0.30350297358715361</c:v>
                </c:pt>
                <c:pt idx="82">
                  <c:v>0.31139984417541972</c:v>
                </c:pt>
                <c:pt idx="83">
                  <c:v>0.26230896400060399</c:v>
                </c:pt>
                <c:pt idx="84">
                  <c:v>0.30506820052014427</c:v>
                </c:pt>
                <c:pt idx="85">
                  <c:v>0.32341700349827252</c:v>
                </c:pt>
                <c:pt idx="86">
                  <c:v>0.28547509578147179</c:v>
                </c:pt>
                <c:pt idx="87">
                  <c:v>0.29568328344385858</c:v>
                </c:pt>
                <c:pt idx="88">
                  <c:v>0.29423097393235875</c:v>
                </c:pt>
                <c:pt idx="89">
                  <c:v>0.2954270373189205</c:v>
                </c:pt>
                <c:pt idx="90">
                  <c:v>0.29094471008220085</c:v>
                </c:pt>
                <c:pt idx="91">
                  <c:v>0.32654716632947989</c:v>
                </c:pt>
                <c:pt idx="92">
                  <c:v>0.28187859741978816</c:v>
                </c:pt>
                <c:pt idx="93">
                  <c:v>0.3228185684579663</c:v>
                </c:pt>
                <c:pt idx="94">
                  <c:v>0.32495682238881801</c:v>
                </c:pt>
                <c:pt idx="95">
                  <c:v>0.31130979888354104</c:v>
                </c:pt>
                <c:pt idx="96">
                  <c:v>0.31212230752594222</c:v>
                </c:pt>
                <c:pt idx="97">
                  <c:v>0.26126641197283834</c:v>
                </c:pt>
                <c:pt idx="98">
                  <c:v>0.27404061602053703</c:v>
                </c:pt>
                <c:pt idx="99">
                  <c:v>0.30228820875813078</c:v>
                </c:pt>
                <c:pt idx="100">
                  <c:v>0.27697588697288772</c:v>
                </c:pt>
                <c:pt idx="101">
                  <c:v>0.302021456472301</c:v>
                </c:pt>
                <c:pt idx="102">
                  <c:v>0.30944888311894081</c:v>
                </c:pt>
                <c:pt idx="103">
                  <c:v>0.25765854186911707</c:v>
                </c:pt>
                <c:pt idx="104">
                  <c:v>0.32683285316350175</c:v>
                </c:pt>
                <c:pt idx="105">
                  <c:v>0.30058888355364016</c:v>
                </c:pt>
                <c:pt idx="106">
                  <c:v>0.30337256306674287</c:v>
                </c:pt>
                <c:pt idx="107">
                  <c:v>0.30060416590372996</c:v>
                </c:pt>
                <c:pt idx="108">
                  <c:v>0.30997003738151063</c:v>
                </c:pt>
                <c:pt idx="109">
                  <c:v>0.29210336885306176</c:v>
                </c:pt>
                <c:pt idx="110">
                  <c:v>0.32596311912026549</c:v>
                </c:pt>
                <c:pt idx="111">
                  <c:v>0.26858370072941212</c:v>
                </c:pt>
                <c:pt idx="112">
                  <c:v>0.30777220128887989</c:v>
                </c:pt>
                <c:pt idx="113">
                  <c:v>0.31934536752570308</c:v>
                </c:pt>
                <c:pt idx="114">
                  <c:v>0.33463310927394913</c:v>
                </c:pt>
                <c:pt idx="115">
                  <c:v>0.2894881823914196</c:v>
                </c:pt>
                <c:pt idx="116">
                  <c:v>0.29882406836431091</c:v>
                </c:pt>
                <c:pt idx="117">
                  <c:v>0.33473344551688716</c:v>
                </c:pt>
                <c:pt idx="118">
                  <c:v>0.33730499090563038</c:v>
                </c:pt>
                <c:pt idx="119">
                  <c:v>0.29740822104996734</c:v>
                </c:pt>
                <c:pt idx="120">
                  <c:v>0.29197914685769938</c:v>
                </c:pt>
                <c:pt idx="121">
                  <c:v>0.29601607743827374</c:v>
                </c:pt>
                <c:pt idx="122">
                  <c:v>0.3112247526587047</c:v>
                </c:pt>
                <c:pt idx="123">
                  <c:v>0.26459571550952099</c:v>
                </c:pt>
                <c:pt idx="124">
                  <c:v>0.27692666958395262</c:v>
                </c:pt>
                <c:pt idx="125">
                  <c:v>0.3107202643399658</c:v>
                </c:pt>
                <c:pt idx="126">
                  <c:v>0.3274553195440168</c:v>
                </c:pt>
                <c:pt idx="127">
                  <c:v>0.2982019731111441</c:v>
                </c:pt>
                <c:pt idx="128">
                  <c:v>0.28887711298645857</c:v>
                </c:pt>
                <c:pt idx="129">
                  <c:v>0.28684950092223627</c:v>
                </c:pt>
                <c:pt idx="130">
                  <c:v>0.25622488728441706</c:v>
                </c:pt>
                <c:pt idx="131">
                  <c:v>0.30002703824203392</c:v>
                </c:pt>
                <c:pt idx="132">
                  <c:v>0.28347168673465428</c:v>
                </c:pt>
                <c:pt idx="133">
                  <c:v>0.28270483296067211</c:v>
                </c:pt>
                <c:pt idx="134">
                  <c:v>0.27681298315996294</c:v>
                </c:pt>
                <c:pt idx="135">
                  <c:v>0.31427136641477937</c:v>
                </c:pt>
                <c:pt idx="136">
                  <c:v>0.29402320416675803</c:v>
                </c:pt>
                <c:pt idx="137">
                  <c:v>0.31122924749037462</c:v>
                </c:pt>
                <c:pt idx="138">
                  <c:v>0.25995915063243136</c:v>
                </c:pt>
                <c:pt idx="139">
                  <c:v>0.31393245221037946</c:v>
                </c:pt>
                <c:pt idx="140">
                  <c:v>0.34338276845306265</c:v>
                </c:pt>
                <c:pt idx="141">
                  <c:v>0.31710268318314128</c:v>
                </c:pt>
                <c:pt idx="142">
                  <c:v>0.32039967319690132</c:v>
                </c:pt>
                <c:pt idx="143">
                  <c:v>0.31863952587437983</c:v>
                </c:pt>
                <c:pt idx="144">
                  <c:v>0.28649449847603198</c:v>
                </c:pt>
                <c:pt idx="145">
                  <c:v>0.31065071624852503</c:v>
                </c:pt>
                <c:pt idx="146">
                  <c:v>0.28100950365397892</c:v>
                </c:pt>
                <c:pt idx="147">
                  <c:v>0.281722421283853</c:v>
                </c:pt>
                <c:pt idx="148">
                  <c:v>0.28775462307426619</c:v>
                </c:pt>
                <c:pt idx="149">
                  <c:v>0.31988931540817384</c:v>
                </c:pt>
                <c:pt idx="150">
                  <c:v>0.26582859775863577</c:v>
                </c:pt>
                <c:pt idx="151">
                  <c:v>0.34024952268629211</c:v>
                </c:pt>
                <c:pt idx="152">
                  <c:v>0.25638199236991649</c:v>
                </c:pt>
                <c:pt idx="153">
                  <c:v>0.32200006946652476</c:v>
                </c:pt>
                <c:pt idx="154">
                  <c:v>0.30207586639620804</c:v>
                </c:pt>
                <c:pt idx="155">
                  <c:v>0.26436372786020973</c:v>
                </c:pt>
                <c:pt idx="156">
                  <c:v>0.30223924061380247</c:v>
                </c:pt>
                <c:pt idx="157">
                  <c:v>0.27576290597315589</c:v>
                </c:pt>
                <c:pt idx="158">
                  <c:v>0.2694244820802329</c:v>
                </c:pt>
                <c:pt idx="159">
                  <c:v>0.3333265503170742</c:v>
                </c:pt>
                <c:pt idx="160">
                  <c:v>0.27856534350984419</c:v>
                </c:pt>
                <c:pt idx="161">
                  <c:v>0.32819870197665951</c:v>
                </c:pt>
                <c:pt idx="162">
                  <c:v>0.30164076582981802</c:v>
                </c:pt>
                <c:pt idx="163">
                  <c:v>0.32001555329385739</c:v>
                </c:pt>
                <c:pt idx="164">
                  <c:v>0.2926100529112543</c:v>
                </c:pt>
                <c:pt idx="165">
                  <c:v>0.33194157861774565</c:v>
                </c:pt>
                <c:pt idx="166">
                  <c:v>0.30586899832964609</c:v>
                </c:pt>
                <c:pt idx="167">
                  <c:v>0.31986345878006056</c:v>
                </c:pt>
                <c:pt idx="168">
                  <c:v>0.30772709135215032</c:v>
                </c:pt>
                <c:pt idx="169">
                  <c:v>0.30286876672611857</c:v>
                </c:pt>
                <c:pt idx="170">
                  <c:v>0.3049838471356151</c:v>
                </c:pt>
                <c:pt idx="171">
                  <c:v>0.28260353989033798</c:v>
                </c:pt>
                <c:pt idx="172">
                  <c:v>0.31629340115539151</c:v>
                </c:pt>
                <c:pt idx="173">
                  <c:v>0.2925853998023511</c:v>
                </c:pt>
                <c:pt idx="174">
                  <c:v>0.29563284607977319</c:v>
                </c:pt>
                <c:pt idx="175">
                  <c:v>0.2708599601893138</c:v>
                </c:pt>
                <c:pt idx="176">
                  <c:v>0.28516451428522543</c:v>
                </c:pt>
                <c:pt idx="177">
                  <c:v>0.25755486877875444</c:v>
                </c:pt>
                <c:pt idx="178">
                  <c:v>0.26209637826499965</c:v>
                </c:pt>
                <c:pt idx="179">
                  <c:v>0.29079896872628902</c:v>
                </c:pt>
                <c:pt idx="180">
                  <c:v>0.30582139126852836</c:v>
                </c:pt>
                <c:pt idx="181">
                  <c:v>0.28185691197687335</c:v>
                </c:pt>
                <c:pt idx="182">
                  <c:v>0.26085012588213591</c:v>
                </c:pt>
                <c:pt idx="183">
                  <c:v>0.28753588257255458</c:v>
                </c:pt>
                <c:pt idx="184">
                  <c:v>0.31894988941058611</c:v>
                </c:pt>
                <c:pt idx="185">
                  <c:v>0.29307233792401743</c:v>
                </c:pt>
                <c:pt idx="186">
                  <c:v>0.28950271264116972</c:v>
                </c:pt>
                <c:pt idx="187">
                  <c:v>0.30478615724261737</c:v>
                </c:pt>
                <c:pt idx="188">
                  <c:v>0.31127012822722738</c:v>
                </c:pt>
                <c:pt idx="189">
                  <c:v>0.30111272465662586</c:v>
                </c:pt>
                <c:pt idx="190">
                  <c:v>0.34519484391200994</c:v>
                </c:pt>
                <c:pt idx="191">
                  <c:v>0.33937454570543907</c:v>
                </c:pt>
                <c:pt idx="192">
                  <c:v>0.31518313657272123</c:v>
                </c:pt>
                <c:pt idx="193">
                  <c:v>0.28465805652056358</c:v>
                </c:pt>
                <c:pt idx="194">
                  <c:v>0.29739976344717245</c:v>
                </c:pt>
                <c:pt idx="195">
                  <c:v>0.32771516256881544</c:v>
                </c:pt>
                <c:pt idx="196">
                  <c:v>0.32009358384761355</c:v>
                </c:pt>
                <c:pt idx="197">
                  <c:v>0.30304570218190113</c:v>
                </c:pt>
                <c:pt idx="198">
                  <c:v>0.31204463125907123</c:v>
                </c:pt>
                <c:pt idx="199">
                  <c:v>0.29765811136241888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7B41-4FBE-B3C6-757D99E4FF89}"/>
            </c:ext>
          </c:extLst>
        </c:ser>
        <c:ser>
          <c:idx val="4"/>
          <c:order val="4"/>
          <c:tx>
            <c:strRef>
              <c:f>Ideal!$F$3</c:f>
              <c:strCache>
                <c:ptCount val="1"/>
                <c:pt idx="0">
                  <c:v>Write dt</c:v>
                </c:pt>
              </c:strCache>
            </c:strRef>
          </c:tx>
          <c:spPr>
            <a:ln w="19050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Ideal!$F$4:$F$203</c:f>
              <c:numCache>
                <c:formatCode>General</c:formatCode>
                <c:ptCount val="200"/>
                <c:pt idx="0">
                  <c:v>0.13737511192874333</c:v>
                </c:pt>
                <c:pt idx="1">
                  <c:v>0.11075025591940305</c:v>
                </c:pt>
                <c:pt idx="2">
                  <c:v>0.11265431285857889</c:v>
                </c:pt>
                <c:pt idx="3">
                  <c:v>0.10565552144263632</c:v>
                </c:pt>
                <c:pt idx="4">
                  <c:v>0.10952961255018018</c:v>
                </c:pt>
                <c:pt idx="5">
                  <c:v>0.12110261017365134</c:v>
                </c:pt>
                <c:pt idx="6">
                  <c:v>0.13721122794139687</c:v>
                </c:pt>
                <c:pt idx="7">
                  <c:v>0.13622786184853855</c:v>
                </c:pt>
                <c:pt idx="8">
                  <c:v>0.14775023715550481</c:v>
                </c:pt>
                <c:pt idx="9">
                  <c:v>0.12782268189216439</c:v>
                </c:pt>
                <c:pt idx="10">
                  <c:v>0.10105350862072304</c:v>
                </c:pt>
                <c:pt idx="11">
                  <c:v>0.12273861737139639</c:v>
                </c:pt>
                <c:pt idx="12">
                  <c:v>0.10487066791581558</c:v>
                </c:pt>
                <c:pt idx="13">
                  <c:v>0.13159409240312728</c:v>
                </c:pt>
                <c:pt idx="14">
                  <c:v>0.11487472938042452</c:v>
                </c:pt>
                <c:pt idx="15">
                  <c:v>0.16196492249245867</c:v>
                </c:pt>
                <c:pt idx="16">
                  <c:v>0.1067677490278218</c:v>
                </c:pt>
                <c:pt idx="17">
                  <c:v>0.13805595365698725</c:v>
                </c:pt>
                <c:pt idx="18">
                  <c:v>0.11858031847577144</c:v>
                </c:pt>
                <c:pt idx="19">
                  <c:v>0.13649368678020649</c:v>
                </c:pt>
                <c:pt idx="20">
                  <c:v>0.15277354006803903</c:v>
                </c:pt>
                <c:pt idx="21">
                  <c:v>0.14598244747151526</c:v>
                </c:pt>
                <c:pt idx="22">
                  <c:v>0.13449045738105814</c:v>
                </c:pt>
                <c:pt idx="23">
                  <c:v>0.12672427916854895</c:v>
                </c:pt>
                <c:pt idx="24">
                  <c:v>0.10642118121617702</c:v>
                </c:pt>
                <c:pt idx="25">
                  <c:v>0.12611448891220797</c:v>
                </c:pt>
                <c:pt idx="26">
                  <c:v>0.12893346801273067</c:v>
                </c:pt>
                <c:pt idx="27">
                  <c:v>0.10082721767651698</c:v>
                </c:pt>
                <c:pt idx="28">
                  <c:v>9.5689828675806943E-2</c:v>
                </c:pt>
                <c:pt idx="29">
                  <c:v>0.10216839756990885</c:v>
                </c:pt>
                <c:pt idx="30">
                  <c:v>0.12377921216552604</c:v>
                </c:pt>
                <c:pt idx="31">
                  <c:v>0.11315340566855586</c:v>
                </c:pt>
                <c:pt idx="32">
                  <c:v>0.14175745480728316</c:v>
                </c:pt>
                <c:pt idx="33">
                  <c:v>0.15098792188457871</c:v>
                </c:pt>
                <c:pt idx="34">
                  <c:v>0.11598863699647079</c:v>
                </c:pt>
                <c:pt idx="35">
                  <c:v>0.10822012070080368</c:v>
                </c:pt>
                <c:pt idx="36">
                  <c:v>0.11144268847603074</c:v>
                </c:pt>
                <c:pt idx="37">
                  <c:v>0.11558487210197413</c:v>
                </c:pt>
                <c:pt idx="38">
                  <c:v>0.10040863366825852</c:v>
                </c:pt>
                <c:pt idx="39">
                  <c:v>0.14178326872836669</c:v>
                </c:pt>
                <c:pt idx="40">
                  <c:v>0.10734544408626751</c:v>
                </c:pt>
                <c:pt idx="41">
                  <c:v>0.11191899356588504</c:v>
                </c:pt>
                <c:pt idx="42">
                  <c:v>0.1258132863617035</c:v>
                </c:pt>
                <c:pt idx="43">
                  <c:v>8.8932367409827962E-2</c:v>
                </c:pt>
                <c:pt idx="44">
                  <c:v>0.126147845335015</c:v>
                </c:pt>
                <c:pt idx="45">
                  <c:v>0.1105378304301082</c:v>
                </c:pt>
                <c:pt idx="46">
                  <c:v>9.9147407803392748E-2</c:v>
                </c:pt>
                <c:pt idx="47">
                  <c:v>0.10305939975353784</c:v>
                </c:pt>
                <c:pt idx="48">
                  <c:v>0.12187553543088619</c:v>
                </c:pt>
                <c:pt idx="49">
                  <c:v>0.12057645334298975</c:v>
                </c:pt>
                <c:pt idx="50">
                  <c:v>7.8732044642962129E-2</c:v>
                </c:pt>
                <c:pt idx="51">
                  <c:v>0.14773088385033281</c:v>
                </c:pt>
                <c:pt idx="52">
                  <c:v>0.12128964326205918</c:v>
                </c:pt>
                <c:pt idx="53">
                  <c:v>0.12750497858366122</c:v>
                </c:pt>
                <c:pt idx="54">
                  <c:v>0.13937119530594869</c:v>
                </c:pt>
                <c:pt idx="55">
                  <c:v>0.12204764989314343</c:v>
                </c:pt>
                <c:pt idx="56">
                  <c:v>0.10854378624021051</c:v>
                </c:pt>
                <c:pt idx="57">
                  <c:v>9.3002649968845302E-2</c:v>
                </c:pt>
                <c:pt idx="58">
                  <c:v>0.11604161734149877</c:v>
                </c:pt>
                <c:pt idx="59">
                  <c:v>8.6727854544024749E-2</c:v>
                </c:pt>
                <c:pt idx="60">
                  <c:v>9.2605310548963413E-2</c:v>
                </c:pt>
                <c:pt idx="61">
                  <c:v>0.12681008850175551</c:v>
                </c:pt>
                <c:pt idx="62">
                  <c:v>0.11738791573939523</c:v>
                </c:pt>
                <c:pt idx="63">
                  <c:v>0.1192397682565583</c:v>
                </c:pt>
                <c:pt idx="64">
                  <c:v>0.13174988453042608</c:v>
                </c:pt>
                <c:pt idx="65">
                  <c:v>0.11965408214483132</c:v>
                </c:pt>
                <c:pt idx="66">
                  <c:v>0.13599307125029289</c:v>
                </c:pt>
                <c:pt idx="67">
                  <c:v>0.12735818911773059</c:v>
                </c:pt>
                <c:pt idx="68">
                  <c:v>0.12517437710561152</c:v>
                </c:pt>
                <c:pt idx="69">
                  <c:v>0.13464323722960328</c:v>
                </c:pt>
                <c:pt idx="70">
                  <c:v>0.10014753490970697</c:v>
                </c:pt>
                <c:pt idx="71">
                  <c:v>0.10033706558586668</c:v>
                </c:pt>
                <c:pt idx="72">
                  <c:v>0.11693987480767258</c:v>
                </c:pt>
                <c:pt idx="73">
                  <c:v>0.10249829512730939</c:v>
                </c:pt>
                <c:pt idx="74">
                  <c:v>8.5131270173090218E-2</c:v>
                </c:pt>
                <c:pt idx="75">
                  <c:v>0.11387840451095442</c:v>
                </c:pt>
                <c:pt idx="76">
                  <c:v>0.15846114076584833</c:v>
                </c:pt>
                <c:pt idx="77">
                  <c:v>0.11635045529917035</c:v>
                </c:pt>
                <c:pt idx="78">
                  <c:v>0.1292604899918115</c:v>
                </c:pt>
                <c:pt idx="79">
                  <c:v>0.11314732747825224</c:v>
                </c:pt>
                <c:pt idx="80">
                  <c:v>0.13945280229416482</c:v>
                </c:pt>
                <c:pt idx="81">
                  <c:v>0.14241589788014031</c:v>
                </c:pt>
                <c:pt idx="82">
                  <c:v>0.15914655052452309</c:v>
                </c:pt>
                <c:pt idx="83">
                  <c:v>9.2623502426934637E-2</c:v>
                </c:pt>
                <c:pt idx="84">
                  <c:v>0.14575314561961653</c:v>
                </c:pt>
                <c:pt idx="85">
                  <c:v>0.1594905491997155</c:v>
                </c:pt>
                <c:pt idx="86">
                  <c:v>0.12208246847085517</c:v>
                </c:pt>
                <c:pt idx="87">
                  <c:v>0.10146721769085457</c:v>
                </c:pt>
                <c:pt idx="88">
                  <c:v>0.10357921655778114</c:v>
                </c:pt>
                <c:pt idx="89">
                  <c:v>0.12402287165778192</c:v>
                </c:pt>
                <c:pt idx="90">
                  <c:v>0.10964770977723239</c:v>
                </c:pt>
                <c:pt idx="91">
                  <c:v>0.14108112119233154</c:v>
                </c:pt>
                <c:pt idx="92">
                  <c:v>8.514382750695515E-2</c:v>
                </c:pt>
                <c:pt idx="93">
                  <c:v>0.13185362175974333</c:v>
                </c:pt>
                <c:pt idx="94">
                  <c:v>0.12290102034763771</c:v>
                </c:pt>
                <c:pt idx="95">
                  <c:v>0.15548923824363178</c:v>
                </c:pt>
                <c:pt idx="96">
                  <c:v>0.12677338219991346</c:v>
                </c:pt>
                <c:pt idx="97">
                  <c:v>7.9528357427062601E-2</c:v>
                </c:pt>
                <c:pt idx="98">
                  <c:v>0.10558481747153275</c:v>
                </c:pt>
                <c:pt idx="99">
                  <c:v>9.9725354978130717E-2</c:v>
                </c:pt>
                <c:pt idx="100">
                  <c:v>8.9625940238877017E-2</c:v>
                </c:pt>
                <c:pt idx="101">
                  <c:v>0.11287152094079941</c:v>
                </c:pt>
                <c:pt idx="102">
                  <c:v>0.10575206244705657</c:v>
                </c:pt>
                <c:pt idx="103">
                  <c:v>9.4510443169011818E-2</c:v>
                </c:pt>
                <c:pt idx="104">
                  <c:v>0.11808744289628439</c:v>
                </c:pt>
                <c:pt idx="105">
                  <c:v>0.13507882561221227</c:v>
                </c:pt>
                <c:pt idx="106">
                  <c:v>0.11741236213860565</c:v>
                </c:pt>
                <c:pt idx="107">
                  <c:v>0.11700228231325752</c:v>
                </c:pt>
                <c:pt idx="108">
                  <c:v>0.11620090414122757</c:v>
                </c:pt>
                <c:pt idx="109">
                  <c:v>0.12340954075780557</c:v>
                </c:pt>
                <c:pt idx="110">
                  <c:v>0.12262736130261108</c:v>
                </c:pt>
                <c:pt idx="111">
                  <c:v>8.9174411016808924E-2</c:v>
                </c:pt>
                <c:pt idx="112">
                  <c:v>0.1193358865691599</c:v>
                </c:pt>
                <c:pt idx="113">
                  <c:v>0.12297204911207538</c:v>
                </c:pt>
                <c:pt idx="114">
                  <c:v>0.13836782120467811</c:v>
                </c:pt>
                <c:pt idx="115">
                  <c:v>0.11122289687390935</c:v>
                </c:pt>
                <c:pt idx="116">
                  <c:v>0.14781442396980204</c:v>
                </c:pt>
                <c:pt idx="117">
                  <c:v>0.15801451581083484</c:v>
                </c:pt>
                <c:pt idx="118">
                  <c:v>0.16301426371752556</c:v>
                </c:pt>
                <c:pt idx="119">
                  <c:v>0.11738779025308804</c:v>
                </c:pt>
                <c:pt idx="120">
                  <c:v>0.10800993900710176</c:v>
                </c:pt>
                <c:pt idx="121">
                  <c:v>0.1126970152622906</c:v>
                </c:pt>
                <c:pt idx="122">
                  <c:v>0.12269454237572618</c:v>
                </c:pt>
                <c:pt idx="123">
                  <c:v>7.4434986866953351E-2</c:v>
                </c:pt>
                <c:pt idx="124">
                  <c:v>8.6157328598520308E-2</c:v>
                </c:pt>
                <c:pt idx="125">
                  <c:v>0.13779682111522762</c:v>
                </c:pt>
                <c:pt idx="126">
                  <c:v>0.12074703761479737</c:v>
                </c:pt>
                <c:pt idx="127">
                  <c:v>0.12824948893188093</c:v>
                </c:pt>
                <c:pt idx="128">
                  <c:v>8.5249739051471304E-2</c:v>
                </c:pt>
                <c:pt idx="129">
                  <c:v>0.1298673915435524</c:v>
                </c:pt>
                <c:pt idx="130">
                  <c:v>8.3718888341739642E-2</c:v>
                </c:pt>
                <c:pt idx="131">
                  <c:v>0.11918364561493268</c:v>
                </c:pt>
                <c:pt idx="132">
                  <c:v>0.10080460163915812</c:v>
                </c:pt>
                <c:pt idx="133">
                  <c:v>0.10534108102664168</c:v>
                </c:pt>
                <c:pt idx="134">
                  <c:v>0.12694530095236067</c:v>
                </c:pt>
                <c:pt idx="135">
                  <c:v>0.10183304015131864</c:v>
                </c:pt>
                <c:pt idx="136">
                  <c:v>0.10059879751021458</c:v>
                </c:pt>
                <c:pt idx="137">
                  <c:v>9.2043565492180027E-2</c:v>
                </c:pt>
                <c:pt idx="138">
                  <c:v>9.1322598691420231E-2</c:v>
                </c:pt>
                <c:pt idx="139">
                  <c:v>0.1485910424334306</c:v>
                </c:pt>
                <c:pt idx="140">
                  <c:v>0.11644378298455024</c:v>
                </c:pt>
                <c:pt idx="141">
                  <c:v>0.1289091619123201</c:v>
                </c:pt>
                <c:pt idx="142">
                  <c:v>0.10425243614971255</c:v>
                </c:pt>
                <c:pt idx="143">
                  <c:v>0.14985225071750732</c:v>
                </c:pt>
                <c:pt idx="144">
                  <c:v>0.10546546789136153</c:v>
                </c:pt>
                <c:pt idx="145">
                  <c:v>0.1347233050544514</c:v>
                </c:pt>
                <c:pt idx="146">
                  <c:v>9.5066646612695441E-2</c:v>
                </c:pt>
                <c:pt idx="147">
                  <c:v>0.11444428753701211</c:v>
                </c:pt>
                <c:pt idx="148">
                  <c:v>0.1258517022666823</c:v>
                </c:pt>
                <c:pt idx="149">
                  <c:v>0.13895706527395521</c:v>
                </c:pt>
                <c:pt idx="150">
                  <c:v>0.11692047989765056</c:v>
                </c:pt>
                <c:pt idx="151">
                  <c:v>0.13944497879352297</c:v>
                </c:pt>
                <c:pt idx="152">
                  <c:v>8.3588266178146242E-2</c:v>
                </c:pt>
                <c:pt idx="153">
                  <c:v>0.15741446040361989</c:v>
                </c:pt>
                <c:pt idx="154">
                  <c:v>0.12782858522334711</c:v>
                </c:pt>
                <c:pt idx="155">
                  <c:v>0.12444304528030148</c:v>
                </c:pt>
                <c:pt idx="156">
                  <c:v>0.13873153462902904</c:v>
                </c:pt>
                <c:pt idx="157">
                  <c:v>0.10559377893385725</c:v>
                </c:pt>
                <c:pt idx="158">
                  <c:v>0.10595458845697742</c:v>
                </c:pt>
                <c:pt idx="159">
                  <c:v>0.12956576414678717</c:v>
                </c:pt>
                <c:pt idx="160">
                  <c:v>0.1181312113738119</c:v>
                </c:pt>
                <c:pt idx="161">
                  <c:v>0.14839608708121596</c:v>
                </c:pt>
                <c:pt idx="162">
                  <c:v>9.0168183654789208E-2</c:v>
                </c:pt>
                <c:pt idx="163">
                  <c:v>9.4710548333430053E-2</c:v>
                </c:pt>
                <c:pt idx="164">
                  <c:v>9.2844140961080457E-2</c:v>
                </c:pt>
                <c:pt idx="165">
                  <c:v>0.12550655692449875</c:v>
                </c:pt>
                <c:pt idx="166">
                  <c:v>9.5432011967425429E-2</c:v>
                </c:pt>
                <c:pt idx="167">
                  <c:v>0.14201734941891278</c:v>
                </c:pt>
                <c:pt idx="168">
                  <c:v>0.12348288403444863</c:v>
                </c:pt>
                <c:pt idx="169">
                  <c:v>0.11075583645887752</c:v>
                </c:pt>
                <c:pt idx="170">
                  <c:v>0.14746983827323182</c:v>
                </c:pt>
                <c:pt idx="171">
                  <c:v>0.1185237835237905</c:v>
                </c:pt>
                <c:pt idx="172">
                  <c:v>0.11891058052675263</c:v>
                </c:pt>
                <c:pt idx="173">
                  <c:v>0.12181803120616347</c:v>
                </c:pt>
                <c:pt idx="174">
                  <c:v>0.12473637686922032</c:v>
                </c:pt>
                <c:pt idx="175">
                  <c:v>0.1076441342539161</c:v>
                </c:pt>
                <c:pt idx="176">
                  <c:v>0.12452122741128181</c:v>
                </c:pt>
                <c:pt idx="177">
                  <c:v>0.11860609373109321</c:v>
                </c:pt>
                <c:pt idx="178">
                  <c:v>9.9413444815784943E-2</c:v>
                </c:pt>
                <c:pt idx="179">
                  <c:v>9.3714640130206583E-2</c:v>
                </c:pt>
                <c:pt idx="180">
                  <c:v>0.12466807018852168</c:v>
                </c:pt>
                <c:pt idx="181">
                  <c:v>0.12918249811150653</c:v>
                </c:pt>
                <c:pt idx="182">
                  <c:v>0.10000147047092216</c:v>
                </c:pt>
                <c:pt idx="183">
                  <c:v>0.13040029561262939</c:v>
                </c:pt>
                <c:pt idx="184">
                  <c:v>0.13219170371190928</c:v>
                </c:pt>
                <c:pt idx="185">
                  <c:v>0.15710823553712749</c:v>
                </c:pt>
                <c:pt idx="186">
                  <c:v>0.13380250520510278</c:v>
                </c:pt>
                <c:pt idx="187">
                  <c:v>0.12881561871086311</c:v>
                </c:pt>
                <c:pt idx="188">
                  <c:v>0.11039419786151768</c:v>
                </c:pt>
                <c:pt idx="189">
                  <c:v>0.13512718036671159</c:v>
                </c:pt>
                <c:pt idx="190">
                  <c:v>0.13665967769302814</c:v>
                </c:pt>
                <c:pt idx="191">
                  <c:v>0.12557423477900392</c:v>
                </c:pt>
                <c:pt idx="192">
                  <c:v>0.14489563910508194</c:v>
                </c:pt>
                <c:pt idx="193">
                  <c:v>9.4916877461039439E-2</c:v>
                </c:pt>
                <c:pt idx="194">
                  <c:v>8.8212162167760663E-2</c:v>
                </c:pt>
                <c:pt idx="195">
                  <c:v>0.15847218767580487</c:v>
                </c:pt>
                <c:pt idx="196">
                  <c:v>0.13368069271639887</c:v>
                </c:pt>
                <c:pt idx="197">
                  <c:v>8.4889335371134467E-2</c:v>
                </c:pt>
                <c:pt idx="198">
                  <c:v>0.14202956668229577</c:v>
                </c:pt>
                <c:pt idx="199">
                  <c:v>8.2624566864483676E-2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4-7B41-4FBE-B3C6-757D99E4FF89}"/>
            </c:ext>
          </c:extLst>
        </c:ser>
        <c:ser>
          <c:idx val="5"/>
          <c:order val="5"/>
          <c:tx>
            <c:strRef>
              <c:f>Ideal!$G$3</c:f>
              <c:strCache>
                <c:ptCount val="1"/>
                <c:pt idx="0">
                  <c:v>Network Write dt</c:v>
                </c:pt>
              </c:strCache>
            </c:strRef>
          </c:tx>
          <c:spPr>
            <a:ln w="1905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Ideal!$G$4:$G$203</c:f>
              <c:numCache>
                <c:formatCode>General</c:formatCode>
                <c:ptCount val="200"/>
                <c:pt idx="0">
                  <c:v>0.99085017050660906</c:v>
                </c:pt>
                <c:pt idx="1">
                  <c:v>0.98517208818619206</c:v>
                </c:pt>
                <c:pt idx="2">
                  <c:v>0.99600534132759444</c:v>
                </c:pt>
                <c:pt idx="3">
                  <c:v>0.99510466073797355</c:v>
                </c:pt>
                <c:pt idx="4">
                  <c:v>0.96739584744104967</c:v>
                </c:pt>
                <c:pt idx="5">
                  <c:v>0.99256981793435073</c:v>
                </c:pt>
                <c:pt idx="6">
                  <c:v>0.99901156349938047</c:v>
                </c:pt>
                <c:pt idx="7">
                  <c:v>1.0051067700823277</c:v>
                </c:pt>
                <c:pt idx="8">
                  <c:v>1.0265727664592634</c:v>
                </c:pt>
                <c:pt idx="9">
                  <c:v>1.0215207942112343</c:v>
                </c:pt>
                <c:pt idx="10">
                  <c:v>1.0147391621026725</c:v>
                </c:pt>
                <c:pt idx="11">
                  <c:v>0.99764691676749695</c:v>
                </c:pt>
                <c:pt idx="12">
                  <c:v>0.97815592731957768</c:v>
                </c:pt>
                <c:pt idx="13">
                  <c:v>1.0046520946702975</c:v>
                </c:pt>
                <c:pt idx="14">
                  <c:v>0.9942522874857902</c:v>
                </c:pt>
                <c:pt idx="15">
                  <c:v>1.0429674425964177</c:v>
                </c:pt>
                <c:pt idx="16">
                  <c:v>1.0035814511851835</c:v>
                </c:pt>
                <c:pt idx="17">
                  <c:v>1.002612813930102</c:v>
                </c:pt>
                <c:pt idx="18">
                  <c:v>0.98837772911296495</c:v>
                </c:pt>
                <c:pt idx="19">
                  <c:v>0.98380172074838379</c:v>
                </c:pt>
                <c:pt idx="20">
                  <c:v>1.006660114108358</c:v>
                </c:pt>
                <c:pt idx="21">
                  <c:v>1.029522611682685</c:v>
                </c:pt>
                <c:pt idx="22">
                  <c:v>1.0287684943828765</c:v>
                </c:pt>
                <c:pt idx="23">
                  <c:v>1.0166203716537627</c:v>
                </c:pt>
                <c:pt idx="24">
                  <c:v>0.98260238293918944</c:v>
                </c:pt>
                <c:pt idx="25">
                  <c:v>1.0169421501702598</c:v>
                </c:pt>
                <c:pt idx="26">
                  <c:v>1.0102525325807439</c:v>
                </c:pt>
                <c:pt idx="27">
                  <c:v>0.98692127974610599</c:v>
                </c:pt>
                <c:pt idx="28">
                  <c:v>0.97959072384144952</c:v>
                </c:pt>
                <c:pt idx="29">
                  <c:v>0.98706562514732243</c:v>
                </c:pt>
                <c:pt idx="30">
                  <c:v>0.99803012951239378</c:v>
                </c:pt>
                <c:pt idx="31">
                  <c:v>0.96885847229420263</c:v>
                </c:pt>
                <c:pt idx="32">
                  <c:v>1.0263439525725484</c:v>
                </c:pt>
                <c:pt idx="33">
                  <c:v>1.0094913947083946</c:v>
                </c:pt>
                <c:pt idx="34">
                  <c:v>0.97292116979943222</c:v>
                </c:pt>
                <c:pt idx="35">
                  <c:v>0.98191806372796919</c:v>
                </c:pt>
                <c:pt idx="36">
                  <c:v>0.99798879656630579</c:v>
                </c:pt>
                <c:pt idx="37">
                  <c:v>0.98803040004357312</c:v>
                </c:pt>
                <c:pt idx="38">
                  <c:v>0.9748077561325954</c:v>
                </c:pt>
                <c:pt idx="39">
                  <c:v>0.99986991630341715</c:v>
                </c:pt>
                <c:pt idx="40">
                  <c:v>1.0018082494411948</c:v>
                </c:pt>
                <c:pt idx="41">
                  <c:v>0.95906420503130096</c:v>
                </c:pt>
                <c:pt idx="42">
                  <c:v>1.0070970071977499</c:v>
                </c:pt>
                <c:pt idx="43">
                  <c:v>0.97522860078537843</c:v>
                </c:pt>
                <c:pt idx="44">
                  <c:v>1.0138244595342949</c:v>
                </c:pt>
                <c:pt idx="45">
                  <c:v>0.99849449131096923</c:v>
                </c:pt>
                <c:pt idx="46">
                  <c:v>1.0201472329727641</c:v>
                </c:pt>
                <c:pt idx="47">
                  <c:v>0.9891560607801857</c:v>
                </c:pt>
                <c:pt idx="48">
                  <c:v>0.9839978786130732</c:v>
                </c:pt>
                <c:pt idx="49">
                  <c:v>1.000298693250665</c:v>
                </c:pt>
                <c:pt idx="50">
                  <c:v>0.98742260025398787</c:v>
                </c:pt>
                <c:pt idx="51">
                  <c:v>1.0094249779269393</c:v>
                </c:pt>
                <c:pt idx="52">
                  <c:v>0.98704083731831849</c:v>
                </c:pt>
                <c:pt idx="53">
                  <c:v>1.0176204957902992</c:v>
                </c:pt>
                <c:pt idx="54">
                  <c:v>1.0186616921598486</c:v>
                </c:pt>
                <c:pt idx="55">
                  <c:v>1.0305701321631044</c:v>
                </c:pt>
                <c:pt idx="56">
                  <c:v>0.9955969181947828</c:v>
                </c:pt>
                <c:pt idx="57">
                  <c:v>0.99517574119644525</c:v>
                </c:pt>
                <c:pt idx="58">
                  <c:v>0.96277255812398399</c:v>
                </c:pt>
                <c:pt idx="59">
                  <c:v>0.97353684355122061</c:v>
                </c:pt>
                <c:pt idx="60">
                  <c:v>0.99084073362282532</c:v>
                </c:pt>
                <c:pt idx="61">
                  <c:v>0.99936740888301845</c:v>
                </c:pt>
                <c:pt idx="62">
                  <c:v>0.98523328903163132</c:v>
                </c:pt>
                <c:pt idx="63">
                  <c:v>1.006790344232432</c:v>
                </c:pt>
                <c:pt idx="64">
                  <c:v>0.99145776625982174</c:v>
                </c:pt>
                <c:pt idx="65">
                  <c:v>0.96307980989341146</c:v>
                </c:pt>
                <c:pt idx="66">
                  <c:v>1.0121332424010212</c:v>
                </c:pt>
                <c:pt idx="67">
                  <c:v>1.0035973859066327</c:v>
                </c:pt>
                <c:pt idx="68">
                  <c:v>1.031471540132963</c:v>
                </c:pt>
                <c:pt idx="69">
                  <c:v>1.0397343255224158</c:v>
                </c:pt>
                <c:pt idx="70">
                  <c:v>1.0056481339327266</c:v>
                </c:pt>
                <c:pt idx="71">
                  <c:v>1.0069409657455228</c:v>
                </c:pt>
                <c:pt idx="72">
                  <c:v>0.97650812932623277</c:v>
                </c:pt>
                <c:pt idx="73">
                  <c:v>0.99687381568999756</c:v>
                </c:pt>
                <c:pt idx="74">
                  <c:v>0.96049072516702128</c:v>
                </c:pt>
                <c:pt idx="75">
                  <c:v>1.0087367502124993</c:v>
                </c:pt>
                <c:pt idx="76">
                  <c:v>1.0106271069438924</c:v>
                </c:pt>
                <c:pt idx="77">
                  <c:v>0.96761557467945869</c:v>
                </c:pt>
                <c:pt idx="78">
                  <c:v>1.0114107923728959</c:v>
                </c:pt>
                <c:pt idx="79">
                  <c:v>0.96812890789425055</c:v>
                </c:pt>
                <c:pt idx="80">
                  <c:v>1.0415790874066708</c:v>
                </c:pt>
                <c:pt idx="81">
                  <c:v>1.0434201665429477</c:v>
                </c:pt>
                <c:pt idx="82">
                  <c:v>1.0324559482465647</c:v>
                </c:pt>
                <c:pt idx="83">
                  <c:v>0.99336321707782649</c:v>
                </c:pt>
                <c:pt idx="84">
                  <c:v>0.99125968812910847</c:v>
                </c:pt>
                <c:pt idx="85">
                  <c:v>1.0148255106040507</c:v>
                </c:pt>
                <c:pt idx="86">
                  <c:v>0.97373597625398978</c:v>
                </c:pt>
                <c:pt idx="87">
                  <c:v>0.96910697278994351</c:v>
                </c:pt>
                <c:pt idx="88">
                  <c:v>0.9904472693492572</c:v>
                </c:pt>
                <c:pt idx="89">
                  <c:v>0.97683477533770269</c:v>
                </c:pt>
                <c:pt idx="90">
                  <c:v>0.97448454481437441</c:v>
                </c:pt>
                <c:pt idx="91">
                  <c:v>1.0089511787216319</c:v>
                </c:pt>
                <c:pt idx="92">
                  <c:v>0.97460109901747749</c:v>
                </c:pt>
                <c:pt idx="93">
                  <c:v>1.0051930826913678</c:v>
                </c:pt>
                <c:pt idx="94">
                  <c:v>1.0054206775650383</c:v>
                </c:pt>
                <c:pt idx="95">
                  <c:v>1.0077515642006982</c:v>
                </c:pt>
                <c:pt idx="96">
                  <c:v>1.0118489750782707</c:v>
                </c:pt>
                <c:pt idx="97">
                  <c:v>0.95860818763981681</c:v>
                </c:pt>
                <c:pt idx="98">
                  <c:v>0.98414365234461121</c:v>
                </c:pt>
                <c:pt idx="99">
                  <c:v>0.98658517543461366</c:v>
                </c:pt>
                <c:pt idx="100">
                  <c:v>0.99643021210198024</c:v>
                </c:pt>
                <c:pt idx="101">
                  <c:v>0.97109574443436641</c:v>
                </c:pt>
                <c:pt idx="102">
                  <c:v>0.98513774337184534</c:v>
                </c:pt>
                <c:pt idx="103">
                  <c:v>0.9765096411394556</c:v>
                </c:pt>
                <c:pt idx="104">
                  <c:v>1.0099977517644887</c:v>
                </c:pt>
                <c:pt idx="105">
                  <c:v>0.98311146609526967</c:v>
                </c:pt>
                <c:pt idx="106">
                  <c:v>0.98914520729418565</c:v>
                </c:pt>
                <c:pt idx="107">
                  <c:v>0.99971872482204838</c:v>
                </c:pt>
                <c:pt idx="108">
                  <c:v>1.000018800389646</c:v>
                </c:pt>
                <c:pt idx="109">
                  <c:v>1.0252731901062477</c:v>
                </c:pt>
                <c:pt idx="110">
                  <c:v>1.0027740902666733</c:v>
                </c:pt>
                <c:pt idx="111">
                  <c:v>0.99674958317030538</c:v>
                </c:pt>
                <c:pt idx="112">
                  <c:v>0.97892241100760702</c:v>
                </c:pt>
                <c:pt idx="113">
                  <c:v>0.97302576357543435</c:v>
                </c:pt>
                <c:pt idx="114">
                  <c:v>1.0303985035963497</c:v>
                </c:pt>
                <c:pt idx="115">
                  <c:v>0.9819927178339497</c:v>
                </c:pt>
                <c:pt idx="116">
                  <c:v>1.046759446918343</c:v>
                </c:pt>
                <c:pt idx="117">
                  <c:v>0.99439458198248187</c:v>
                </c:pt>
                <c:pt idx="118">
                  <c:v>1.0154228903934492</c:v>
                </c:pt>
                <c:pt idx="119">
                  <c:v>1.0181717657018146</c:v>
                </c:pt>
                <c:pt idx="120">
                  <c:v>1.0119538092825868</c:v>
                </c:pt>
                <c:pt idx="121">
                  <c:v>1.0091774903568034</c:v>
                </c:pt>
                <c:pt idx="122">
                  <c:v>0.98644312301105175</c:v>
                </c:pt>
                <c:pt idx="123">
                  <c:v>0.95524907355396438</c:v>
                </c:pt>
                <c:pt idx="124">
                  <c:v>0.99789547590590411</c:v>
                </c:pt>
                <c:pt idx="125">
                  <c:v>0.97638163414248857</c:v>
                </c:pt>
                <c:pt idx="126">
                  <c:v>0.98751712762953225</c:v>
                </c:pt>
                <c:pt idx="127">
                  <c:v>0.99076405292579439</c:v>
                </c:pt>
                <c:pt idx="128">
                  <c:v>0.96681877649104708</c:v>
                </c:pt>
                <c:pt idx="129">
                  <c:v>0.9772204531152221</c:v>
                </c:pt>
                <c:pt idx="130">
                  <c:v>0.99678056812950899</c:v>
                </c:pt>
                <c:pt idx="131">
                  <c:v>1.003765707833131</c:v>
                </c:pt>
                <c:pt idx="132">
                  <c:v>1.0005025508411172</c:v>
                </c:pt>
                <c:pt idx="133">
                  <c:v>1.0125942978923763</c:v>
                </c:pt>
                <c:pt idx="134">
                  <c:v>1.0089454558560527</c:v>
                </c:pt>
                <c:pt idx="135">
                  <c:v>1.0091207956927524</c:v>
                </c:pt>
                <c:pt idx="136">
                  <c:v>0.97396906107731229</c:v>
                </c:pt>
                <c:pt idx="137">
                  <c:v>0.9874507617672329</c:v>
                </c:pt>
                <c:pt idx="138">
                  <c:v>0.98127444363700256</c:v>
                </c:pt>
                <c:pt idx="139">
                  <c:v>0.98881816414977364</c:v>
                </c:pt>
                <c:pt idx="140">
                  <c:v>1.0196623969570091</c:v>
                </c:pt>
                <c:pt idx="141">
                  <c:v>1.0361282860778838</c:v>
                </c:pt>
                <c:pt idx="142">
                  <c:v>1.0076873833248274</c:v>
                </c:pt>
                <c:pt idx="143">
                  <c:v>1.0157312793731434</c:v>
                </c:pt>
                <c:pt idx="144">
                  <c:v>0.95309691993772594</c:v>
                </c:pt>
                <c:pt idx="145">
                  <c:v>1.0160141681043664</c:v>
                </c:pt>
                <c:pt idx="146">
                  <c:v>1.0175381739414544</c:v>
                </c:pt>
                <c:pt idx="147">
                  <c:v>1.0095949464767529</c:v>
                </c:pt>
                <c:pt idx="148">
                  <c:v>1.004527186678192</c:v>
                </c:pt>
                <c:pt idx="149">
                  <c:v>1.0104092014134094</c:v>
                </c:pt>
                <c:pt idx="150">
                  <c:v>0.97155293523686104</c:v>
                </c:pt>
                <c:pt idx="151">
                  <c:v>0.99727242421307993</c:v>
                </c:pt>
                <c:pt idx="152">
                  <c:v>0.96804981813442026</c:v>
                </c:pt>
                <c:pt idx="153">
                  <c:v>0.99842650574383984</c:v>
                </c:pt>
                <c:pt idx="154">
                  <c:v>1.0093496306630072</c:v>
                </c:pt>
                <c:pt idx="155">
                  <c:v>0.98666179578252544</c:v>
                </c:pt>
                <c:pt idx="156">
                  <c:v>0.99580358114077772</c:v>
                </c:pt>
                <c:pt idx="157">
                  <c:v>0.95974983738417052</c:v>
                </c:pt>
                <c:pt idx="158">
                  <c:v>0.98541527878274171</c:v>
                </c:pt>
                <c:pt idx="159">
                  <c:v>1.0304841237719704</c:v>
                </c:pt>
                <c:pt idx="160">
                  <c:v>0.97984366841383352</c:v>
                </c:pt>
                <c:pt idx="161">
                  <c:v>1.0087831270741008</c:v>
                </c:pt>
                <c:pt idx="162">
                  <c:v>0.9699351590708678</c:v>
                </c:pt>
                <c:pt idx="163">
                  <c:v>0.98535559580563192</c:v>
                </c:pt>
                <c:pt idx="164">
                  <c:v>0.99037927461398512</c:v>
                </c:pt>
                <c:pt idx="165">
                  <c:v>1.0120937468914726</c:v>
                </c:pt>
                <c:pt idx="166">
                  <c:v>0.98063451800007329</c:v>
                </c:pt>
                <c:pt idx="167">
                  <c:v>0.99078064262943433</c:v>
                </c:pt>
                <c:pt idx="168">
                  <c:v>0.97584128224319167</c:v>
                </c:pt>
                <c:pt idx="169">
                  <c:v>0.96482834488909941</c:v>
                </c:pt>
                <c:pt idx="170">
                  <c:v>1.0180879626327446</c:v>
                </c:pt>
                <c:pt idx="171">
                  <c:v>1.0137021891130897</c:v>
                </c:pt>
                <c:pt idx="172">
                  <c:v>1.0106000889069062</c:v>
                </c:pt>
                <c:pt idx="173">
                  <c:v>0.9990124116072886</c:v>
                </c:pt>
                <c:pt idx="174">
                  <c:v>1.0176856144258386</c:v>
                </c:pt>
                <c:pt idx="175">
                  <c:v>0.99117564895536026</c:v>
                </c:pt>
                <c:pt idx="176">
                  <c:v>0.99282926589979825</c:v>
                </c:pt>
                <c:pt idx="177">
                  <c:v>0.96462857205216135</c:v>
                </c:pt>
                <c:pt idx="178">
                  <c:v>1.0060293103357283</c:v>
                </c:pt>
                <c:pt idx="179">
                  <c:v>1.000610546765164</c:v>
                </c:pt>
                <c:pt idx="180">
                  <c:v>0.97925484774901905</c:v>
                </c:pt>
                <c:pt idx="181">
                  <c:v>1.0114995500674084</c:v>
                </c:pt>
                <c:pt idx="182">
                  <c:v>0.96702206757406395</c:v>
                </c:pt>
                <c:pt idx="183">
                  <c:v>1.0118569541248303</c:v>
                </c:pt>
                <c:pt idx="184">
                  <c:v>1.0207235572095854</c:v>
                </c:pt>
                <c:pt idx="185">
                  <c:v>1.0108605865724023</c:v>
                </c:pt>
                <c:pt idx="186">
                  <c:v>0.99314158452905854</c:v>
                </c:pt>
                <c:pt idx="187">
                  <c:v>1.0031909367241685</c:v>
                </c:pt>
                <c:pt idx="188">
                  <c:v>1.010204121893894</c:v>
                </c:pt>
                <c:pt idx="189">
                  <c:v>1.0375005899519045</c:v>
                </c:pt>
                <c:pt idx="190">
                  <c:v>1.0288604039223974</c:v>
                </c:pt>
                <c:pt idx="191">
                  <c:v>1.0335000798102323</c:v>
                </c:pt>
                <c:pt idx="192">
                  <c:v>0.98675348009389141</c:v>
                </c:pt>
                <c:pt idx="193">
                  <c:v>1.01118190717624</c:v>
                </c:pt>
                <c:pt idx="194">
                  <c:v>0.97660003379797045</c:v>
                </c:pt>
                <c:pt idx="195">
                  <c:v>1.0036609512790386</c:v>
                </c:pt>
                <c:pt idx="196">
                  <c:v>1.019501619623727</c:v>
                </c:pt>
                <c:pt idx="197">
                  <c:v>0.98891375879521726</c:v>
                </c:pt>
                <c:pt idx="198">
                  <c:v>1.0132154690388875</c:v>
                </c:pt>
                <c:pt idx="199">
                  <c:v>0.9918875456762859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5-7B41-4FBE-B3C6-757D99E4FF89}"/>
            </c:ext>
          </c:extLst>
        </c:ser>
        <c:ser>
          <c:idx val="6"/>
          <c:order val="6"/>
          <c:tx>
            <c:strRef>
              <c:f>Ideal!$H$3</c:f>
              <c:strCache>
                <c:ptCount val="1"/>
                <c:pt idx="0">
                  <c:v>All_dt</c:v>
                </c:pt>
              </c:strCache>
            </c:strRef>
          </c:tx>
          <c:spPr>
            <a:ln w="19050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xVal>
            <c:numRef>
              <c:f>Ideal!$A$4:$A$203</c:f>
              <c:numCache>
                <c:formatCode>General</c:formatCode>
                <c:ptCount val="200"/>
                <c:pt idx="0">
                  <c:v>5.0000000000000001E-3</c:v>
                </c:pt>
                <c:pt idx="1">
                  <c:v>0.01</c:v>
                </c:pt>
                <c:pt idx="2">
                  <c:v>1.4999999999999999E-2</c:v>
                </c:pt>
                <c:pt idx="3">
                  <c:v>0.02</c:v>
                </c:pt>
                <c:pt idx="4">
                  <c:v>2.5000000000000001E-2</c:v>
                </c:pt>
                <c:pt idx="5">
                  <c:v>0.03</c:v>
                </c:pt>
                <c:pt idx="6">
                  <c:v>3.5000000000000003E-2</c:v>
                </c:pt>
                <c:pt idx="7">
                  <c:v>0.04</c:v>
                </c:pt>
                <c:pt idx="8">
                  <c:v>4.4999999999999998E-2</c:v>
                </c:pt>
                <c:pt idx="9">
                  <c:v>0.05</c:v>
                </c:pt>
                <c:pt idx="10">
                  <c:v>5.5E-2</c:v>
                </c:pt>
                <c:pt idx="11">
                  <c:v>0.06</c:v>
                </c:pt>
                <c:pt idx="12">
                  <c:v>6.5000000000000002E-2</c:v>
                </c:pt>
                <c:pt idx="13">
                  <c:v>7.0000000000000007E-2</c:v>
                </c:pt>
                <c:pt idx="14">
                  <c:v>7.4999999999999997E-2</c:v>
                </c:pt>
                <c:pt idx="15">
                  <c:v>0.08</c:v>
                </c:pt>
                <c:pt idx="16">
                  <c:v>8.5000000000000006E-2</c:v>
                </c:pt>
                <c:pt idx="17">
                  <c:v>0.09</c:v>
                </c:pt>
                <c:pt idx="18">
                  <c:v>9.5000000000000001E-2</c:v>
                </c:pt>
                <c:pt idx="19">
                  <c:v>0.1</c:v>
                </c:pt>
                <c:pt idx="20">
                  <c:v>0.105</c:v>
                </c:pt>
                <c:pt idx="21">
                  <c:v>0.11</c:v>
                </c:pt>
                <c:pt idx="22">
                  <c:v>0.115</c:v>
                </c:pt>
                <c:pt idx="23">
                  <c:v>0.12</c:v>
                </c:pt>
                <c:pt idx="24">
                  <c:v>0.125</c:v>
                </c:pt>
                <c:pt idx="25">
                  <c:v>0.13</c:v>
                </c:pt>
                <c:pt idx="26">
                  <c:v>0.13500000000000001</c:v>
                </c:pt>
                <c:pt idx="27">
                  <c:v>0.14000000000000001</c:v>
                </c:pt>
                <c:pt idx="28">
                  <c:v>0.14499999999999999</c:v>
                </c:pt>
                <c:pt idx="29">
                  <c:v>0.15</c:v>
                </c:pt>
                <c:pt idx="30">
                  <c:v>0.155</c:v>
                </c:pt>
                <c:pt idx="31">
                  <c:v>0.16</c:v>
                </c:pt>
                <c:pt idx="32">
                  <c:v>0.16500000000000001</c:v>
                </c:pt>
                <c:pt idx="33">
                  <c:v>0.17</c:v>
                </c:pt>
                <c:pt idx="34">
                  <c:v>0.17499999999999999</c:v>
                </c:pt>
                <c:pt idx="35">
                  <c:v>0.18</c:v>
                </c:pt>
                <c:pt idx="36">
                  <c:v>0.185</c:v>
                </c:pt>
                <c:pt idx="37">
                  <c:v>0.19</c:v>
                </c:pt>
                <c:pt idx="38">
                  <c:v>0.19500000000000001</c:v>
                </c:pt>
                <c:pt idx="39">
                  <c:v>0.2</c:v>
                </c:pt>
                <c:pt idx="40">
                  <c:v>0.20499999999999999</c:v>
                </c:pt>
                <c:pt idx="41">
                  <c:v>0.21</c:v>
                </c:pt>
                <c:pt idx="42">
                  <c:v>0.215</c:v>
                </c:pt>
                <c:pt idx="43">
                  <c:v>0.22</c:v>
                </c:pt>
                <c:pt idx="44">
                  <c:v>0.22500000000000001</c:v>
                </c:pt>
                <c:pt idx="45">
                  <c:v>0.23</c:v>
                </c:pt>
                <c:pt idx="46">
                  <c:v>0.23499999999999999</c:v>
                </c:pt>
                <c:pt idx="47">
                  <c:v>0.24</c:v>
                </c:pt>
                <c:pt idx="48">
                  <c:v>0.245</c:v>
                </c:pt>
                <c:pt idx="49">
                  <c:v>0.25</c:v>
                </c:pt>
                <c:pt idx="50">
                  <c:v>0.255</c:v>
                </c:pt>
                <c:pt idx="51">
                  <c:v>0.26</c:v>
                </c:pt>
                <c:pt idx="52">
                  <c:v>0.26500000000000001</c:v>
                </c:pt>
                <c:pt idx="53">
                  <c:v>0.27</c:v>
                </c:pt>
                <c:pt idx="54">
                  <c:v>0.27500000000000002</c:v>
                </c:pt>
                <c:pt idx="55">
                  <c:v>0.28000000000000003</c:v>
                </c:pt>
                <c:pt idx="56">
                  <c:v>0.28499999999999998</c:v>
                </c:pt>
                <c:pt idx="57">
                  <c:v>0.28999999999999998</c:v>
                </c:pt>
                <c:pt idx="58">
                  <c:v>0.29499999999999998</c:v>
                </c:pt>
                <c:pt idx="59">
                  <c:v>0.3</c:v>
                </c:pt>
                <c:pt idx="60">
                  <c:v>0.30499999999999999</c:v>
                </c:pt>
                <c:pt idx="61">
                  <c:v>0.31</c:v>
                </c:pt>
                <c:pt idx="62">
                  <c:v>0.315</c:v>
                </c:pt>
                <c:pt idx="63">
                  <c:v>0.32</c:v>
                </c:pt>
                <c:pt idx="64">
                  <c:v>0.32500000000000001</c:v>
                </c:pt>
                <c:pt idx="65">
                  <c:v>0.33</c:v>
                </c:pt>
                <c:pt idx="66">
                  <c:v>0.33500000000000002</c:v>
                </c:pt>
                <c:pt idx="67">
                  <c:v>0.34</c:v>
                </c:pt>
                <c:pt idx="68">
                  <c:v>0.34499999999999997</c:v>
                </c:pt>
                <c:pt idx="69">
                  <c:v>0.35</c:v>
                </c:pt>
                <c:pt idx="70">
                  <c:v>0.35499999999999998</c:v>
                </c:pt>
                <c:pt idx="71">
                  <c:v>0.36</c:v>
                </c:pt>
                <c:pt idx="72">
                  <c:v>0.36499999999999999</c:v>
                </c:pt>
                <c:pt idx="73">
                  <c:v>0.37</c:v>
                </c:pt>
                <c:pt idx="74">
                  <c:v>0.375</c:v>
                </c:pt>
                <c:pt idx="75">
                  <c:v>0.38</c:v>
                </c:pt>
                <c:pt idx="76">
                  <c:v>0.38500000000000001</c:v>
                </c:pt>
                <c:pt idx="77">
                  <c:v>0.39</c:v>
                </c:pt>
                <c:pt idx="78">
                  <c:v>0.39500000000000002</c:v>
                </c:pt>
                <c:pt idx="79">
                  <c:v>0.4</c:v>
                </c:pt>
                <c:pt idx="80">
                  <c:v>0.40500000000000003</c:v>
                </c:pt>
                <c:pt idx="81">
                  <c:v>0.41</c:v>
                </c:pt>
                <c:pt idx="82">
                  <c:v>0.41499999999999998</c:v>
                </c:pt>
                <c:pt idx="83">
                  <c:v>0.42</c:v>
                </c:pt>
                <c:pt idx="84">
                  <c:v>0.42499999999999999</c:v>
                </c:pt>
                <c:pt idx="85">
                  <c:v>0.43</c:v>
                </c:pt>
                <c:pt idx="86">
                  <c:v>0.435</c:v>
                </c:pt>
                <c:pt idx="87">
                  <c:v>0.44</c:v>
                </c:pt>
                <c:pt idx="88">
                  <c:v>0.44500000000000001</c:v>
                </c:pt>
                <c:pt idx="89">
                  <c:v>0.45</c:v>
                </c:pt>
                <c:pt idx="90">
                  <c:v>0.45500000000000002</c:v>
                </c:pt>
                <c:pt idx="91">
                  <c:v>0.46</c:v>
                </c:pt>
                <c:pt idx="92">
                  <c:v>0.46500000000000002</c:v>
                </c:pt>
                <c:pt idx="93">
                  <c:v>0.47</c:v>
                </c:pt>
                <c:pt idx="94">
                  <c:v>0.47499999999999998</c:v>
                </c:pt>
                <c:pt idx="95">
                  <c:v>0.48</c:v>
                </c:pt>
                <c:pt idx="96">
                  <c:v>0.48499999999999999</c:v>
                </c:pt>
                <c:pt idx="97">
                  <c:v>0.49</c:v>
                </c:pt>
                <c:pt idx="98">
                  <c:v>0.495</c:v>
                </c:pt>
                <c:pt idx="99">
                  <c:v>0.5</c:v>
                </c:pt>
                <c:pt idx="100">
                  <c:v>0.505</c:v>
                </c:pt>
                <c:pt idx="101">
                  <c:v>0.51</c:v>
                </c:pt>
                <c:pt idx="102">
                  <c:v>0.51500000000000001</c:v>
                </c:pt>
                <c:pt idx="103">
                  <c:v>0.52</c:v>
                </c:pt>
                <c:pt idx="104">
                  <c:v>0.52500000000000002</c:v>
                </c:pt>
                <c:pt idx="105">
                  <c:v>0.53</c:v>
                </c:pt>
                <c:pt idx="106">
                  <c:v>0.53500000000000003</c:v>
                </c:pt>
                <c:pt idx="107">
                  <c:v>0.54</c:v>
                </c:pt>
                <c:pt idx="108">
                  <c:v>0.54500000000000004</c:v>
                </c:pt>
                <c:pt idx="109">
                  <c:v>0.55000000000000004</c:v>
                </c:pt>
                <c:pt idx="110">
                  <c:v>0.55500000000000005</c:v>
                </c:pt>
                <c:pt idx="111">
                  <c:v>0.56000000000000005</c:v>
                </c:pt>
                <c:pt idx="112">
                  <c:v>0.56499999999999995</c:v>
                </c:pt>
                <c:pt idx="113">
                  <c:v>0.56999999999999995</c:v>
                </c:pt>
                <c:pt idx="114">
                  <c:v>0.57499999999999996</c:v>
                </c:pt>
                <c:pt idx="115">
                  <c:v>0.57999999999999996</c:v>
                </c:pt>
                <c:pt idx="116">
                  <c:v>0.58499999999999996</c:v>
                </c:pt>
                <c:pt idx="117">
                  <c:v>0.59</c:v>
                </c:pt>
                <c:pt idx="118">
                  <c:v>0.59499999999999997</c:v>
                </c:pt>
                <c:pt idx="119">
                  <c:v>0.6</c:v>
                </c:pt>
                <c:pt idx="120">
                  <c:v>0.60499999999999998</c:v>
                </c:pt>
                <c:pt idx="121">
                  <c:v>0.61</c:v>
                </c:pt>
                <c:pt idx="122">
                  <c:v>0.61499999999999999</c:v>
                </c:pt>
                <c:pt idx="123">
                  <c:v>0.62</c:v>
                </c:pt>
                <c:pt idx="124">
                  <c:v>0.625</c:v>
                </c:pt>
                <c:pt idx="125">
                  <c:v>0.63</c:v>
                </c:pt>
                <c:pt idx="126">
                  <c:v>0.63500000000000001</c:v>
                </c:pt>
                <c:pt idx="127">
                  <c:v>0.64</c:v>
                </c:pt>
                <c:pt idx="128">
                  <c:v>0.64500000000000002</c:v>
                </c:pt>
                <c:pt idx="129">
                  <c:v>0.65</c:v>
                </c:pt>
                <c:pt idx="130">
                  <c:v>0.65500000000000003</c:v>
                </c:pt>
                <c:pt idx="131">
                  <c:v>0.66</c:v>
                </c:pt>
                <c:pt idx="132">
                  <c:v>0.66500000000000004</c:v>
                </c:pt>
                <c:pt idx="133">
                  <c:v>0.67</c:v>
                </c:pt>
                <c:pt idx="134">
                  <c:v>0.67500000000000004</c:v>
                </c:pt>
                <c:pt idx="135">
                  <c:v>0.68</c:v>
                </c:pt>
                <c:pt idx="136">
                  <c:v>0.68500000000000005</c:v>
                </c:pt>
                <c:pt idx="137">
                  <c:v>0.69</c:v>
                </c:pt>
                <c:pt idx="138">
                  <c:v>0.69499999999999995</c:v>
                </c:pt>
                <c:pt idx="139">
                  <c:v>0.7</c:v>
                </c:pt>
                <c:pt idx="140">
                  <c:v>0.70499999999999996</c:v>
                </c:pt>
                <c:pt idx="141">
                  <c:v>0.71</c:v>
                </c:pt>
                <c:pt idx="142">
                  <c:v>0.71499999999999997</c:v>
                </c:pt>
                <c:pt idx="143">
                  <c:v>0.72</c:v>
                </c:pt>
                <c:pt idx="144">
                  <c:v>0.72499999999999998</c:v>
                </c:pt>
                <c:pt idx="145">
                  <c:v>0.73</c:v>
                </c:pt>
                <c:pt idx="146">
                  <c:v>0.73499999999999999</c:v>
                </c:pt>
                <c:pt idx="147">
                  <c:v>0.74</c:v>
                </c:pt>
                <c:pt idx="148">
                  <c:v>0.745</c:v>
                </c:pt>
                <c:pt idx="149">
                  <c:v>0.75</c:v>
                </c:pt>
                <c:pt idx="150">
                  <c:v>0.755</c:v>
                </c:pt>
                <c:pt idx="151">
                  <c:v>0.76</c:v>
                </c:pt>
                <c:pt idx="152">
                  <c:v>0.76500000000000001</c:v>
                </c:pt>
                <c:pt idx="153">
                  <c:v>0.77</c:v>
                </c:pt>
                <c:pt idx="154">
                  <c:v>0.77500000000000002</c:v>
                </c:pt>
                <c:pt idx="155">
                  <c:v>0.78</c:v>
                </c:pt>
                <c:pt idx="156">
                  <c:v>0.78500000000000003</c:v>
                </c:pt>
                <c:pt idx="157">
                  <c:v>0.79</c:v>
                </c:pt>
                <c:pt idx="158">
                  <c:v>0.79500000000000004</c:v>
                </c:pt>
                <c:pt idx="159">
                  <c:v>0.8</c:v>
                </c:pt>
                <c:pt idx="160">
                  <c:v>0.80500000000000005</c:v>
                </c:pt>
                <c:pt idx="161">
                  <c:v>0.81</c:v>
                </c:pt>
                <c:pt idx="162">
                  <c:v>0.81499999999999995</c:v>
                </c:pt>
                <c:pt idx="163">
                  <c:v>0.82</c:v>
                </c:pt>
                <c:pt idx="164">
                  <c:v>0.82499999999999996</c:v>
                </c:pt>
                <c:pt idx="165">
                  <c:v>0.83</c:v>
                </c:pt>
                <c:pt idx="166">
                  <c:v>0.83499999999999996</c:v>
                </c:pt>
                <c:pt idx="167">
                  <c:v>0.84</c:v>
                </c:pt>
                <c:pt idx="168">
                  <c:v>0.84499999999999997</c:v>
                </c:pt>
                <c:pt idx="169">
                  <c:v>0.85</c:v>
                </c:pt>
                <c:pt idx="170">
                  <c:v>0.85499999999999998</c:v>
                </c:pt>
                <c:pt idx="171">
                  <c:v>0.86</c:v>
                </c:pt>
                <c:pt idx="172">
                  <c:v>0.86499999999999999</c:v>
                </c:pt>
                <c:pt idx="173">
                  <c:v>0.87</c:v>
                </c:pt>
                <c:pt idx="174">
                  <c:v>0.875</c:v>
                </c:pt>
                <c:pt idx="175">
                  <c:v>0.88</c:v>
                </c:pt>
                <c:pt idx="176">
                  <c:v>0.88500000000000001</c:v>
                </c:pt>
                <c:pt idx="177">
                  <c:v>0.89</c:v>
                </c:pt>
                <c:pt idx="178">
                  <c:v>0.89500000000000002</c:v>
                </c:pt>
                <c:pt idx="179">
                  <c:v>0.9</c:v>
                </c:pt>
                <c:pt idx="180">
                  <c:v>0.90500000000000003</c:v>
                </c:pt>
                <c:pt idx="181">
                  <c:v>0.91</c:v>
                </c:pt>
                <c:pt idx="182">
                  <c:v>0.91500000000000004</c:v>
                </c:pt>
                <c:pt idx="183">
                  <c:v>0.92</c:v>
                </c:pt>
                <c:pt idx="184">
                  <c:v>0.92500000000000004</c:v>
                </c:pt>
                <c:pt idx="185">
                  <c:v>0.93</c:v>
                </c:pt>
                <c:pt idx="186">
                  <c:v>0.93500000000000005</c:v>
                </c:pt>
                <c:pt idx="187">
                  <c:v>0.94</c:v>
                </c:pt>
                <c:pt idx="188">
                  <c:v>0.94499999999999995</c:v>
                </c:pt>
                <c:pt idx="189">
                  <c:v>0.95</c:v>
                </c:pt>
                <c:pt idx="190">
                  <c:v>0.95499999999999996</c:v>
                </c:pt>
                <c:pt idx="191">
                  <c:v>0.96</c:v>
                </c:pt>
                <c:pt idx="192">
                  <c:v>0.96499999999999997</c:v>
                </c:pt>
                <c:pt idx="193">
                  <c:v>0.97</c:v>
                </c:pt>
                <c:pt idx="194">
                  <c:v>0.97499999999999998</c:v>
                </c:pt>
                <c:pt idx="195">
                  <c:v>0.98</c:v>
                </c:pt>
                <c:pt idx="196">
                  <c:v>0.98499999999999999</c:v>
                </c:pt>
                <c:pt idx="197">
                  <c:v>0.99</c:v>
                </c:pt>
                <c:pt idx="198">
                  <c:v>0.995</c:v>
                </c:pt>
                <c:pt idx="199">
                  <c:v>1</c:v>
                </c:pt>
              </c:numCache>
            </c:numRef>
          </c:xVal>
          <c:yVal>
            <c:numRef>
              <c:f>Ideal!$H$4:$H$203</c:f>
              <c:numCache>
                <c:formatCode>General</c:formatCode>
                <c:ptCount val="200"/>
                <c:pt idx="0">
                  <c:v>2.7028438990108645</c:v>
                </c:pt>
                <c:pt idx="1">
                  <c:v>2.6592961140028013</c:v>
                </c:pt>
                <c:pt idx="2">
                  <c:v>2.7301042249715612</c:v>
                </c:pt>
                <c:pt idx="3">
                  <c:v>2.6628794758001528</c:v>
                </c:pt>
                <c:pt idx="4">
                  <c:v>2.6221454505624178</c:v>
                </c:pt>
                <c:pt idx="5">
                  <c:v>2.6618997388130543</c:v>
                </c:pt>
                <c:pt idx="6">
                  <c:v>2.7674874656171071</c:v>
                </c:pt>
                <c:pt idx="7">
                  <c:v>2.7196852795514364</c:v>
                </c:pt>
                <c:pt idx="8">
                  <c:v>2.8371157089414609</c:v>
                </c:pt>
                <c:pt idx="9">
                  <c:v>2.7104845764768806</c:v>
                </c:pt>
                <c:pt idx="10">
                  <c:v>2.6920387244082749</c:v>
                </c:pt>
                <c:pt idx="11">
                  <c:v>2.6908280912804963</c:v>
                </c:pt>
                <c:pt idx="12">
                  <c:v>2.636520188926271</c:v>
                </c:pt>
                <c:pt idx="13">
                  <c:v>2.7513689757349549</c:v>
                </c:pt>
                <c:pt idx="14">
                  <c:v>2.6751397104809831</c:v>
                </c:pt>
                <c:pt idx="15">
                  <c:v>2.877053092860077</c:v>
                </c:pt>
                <c:pt idx="16">
                  <c:v>2.642871305690607</c:v>
                </c:pt>
                <c:pt idx="17">
                  <c:v>2.8057998564714817</c:v>
                </c:pt>
                <c:pt idx="18">
                  <c:v>2.6969285239370313</c:v>
                </c:pt>
                <c:pt idx="19">
                  <c:v>2.7013304406889893</c:v>
                </c:pt>
                <c:pt idx="20">
                  <c:v>2.8196477831981368</c:v>
                </c:pt>
                <c:pt idx="21">
                  <c:v>2.8670741145193031</c:v>
                </c:pt>
                <c:pt idx="22">
                  <c:v>2.8020837280285411</c:v>
                </c:pt>
                <c:pt idx="23">
                  <c:v>2.8299080253853433</c:v>
                </c:pt>
                <c:pt idx="24">
                  <c:v>2.646588591958456</c:v>
                </c:pt>
                <c:pt idx="25">
                  <c:v>2.7960337833887219</c:v>
                </c:pt>
                <c:pt idx="26">
                  <c:v>2.7855978181001291</c:v>
                </c:pt>
                <c:pt idx="27">
                  <c:v>2.6549398880773212</c:v>
                </c:pt>
                <c:pt idx="28">
                  <c:v>2.6140286010702454</c:v>
                </c:pt>
                <c:pt idx="29">
                  <c:v>2.6980480263984377</c:v>
                </c:pt>
                <c:pt idx="30">
                  <c:v>2.6552889482998463</c:v>
                </c:pt>
                <c:pt idx="31">
                  <c:v>2.6452195667921305</c:v>
                </c:pt>
                <c:pt idx="32">
                  <c:v>2.787706420854609</c:v>
                </c:pt>
                <c:pt idx="33">
                  <c:v>2.8095279464239935</c:v>
                </c:pt>
                <c:pt idx="34">
                  <c:v>2.6472300887914075</c:v>
                </c:pt>
                <c:pt idx="35">
                  <c:v>2.7292040046183557</c:v>
                </c:pt>
                <c:pt idx="36">
                  <c:v>2.7285520322075465</c:v>
                </c:pt>
                <c:pt idx="37">
                  <c:v>2.7589880475566568</c:v>
                </c:pt>
                <c:pt idx="38">
                  <c:v>2.6481426601139653</c:v>
                </c:pt>
                <c:pt idx="39">
                  <c:v>2.7458171613888451</c:v>
                </c:pt>
                <c:pt idx="40">
                  <c:v>2.7244708135062035</c:v>
                </c:pt>
                <c:pt idx="41">
                  <c:v>2.6481814860419881</c:v>
                </c:pt>
                <c:pt idx="42">
                  <c:v>2.7126198407430726</c:v>
                </c:pt>
                <c:pt idx="43">
                  <c:v>2.6607221917259256</c:v>
                </c:pt>
                <c:pt idx="44">
                  <c:v>2.798684384936367</c:v>
                </c:pt>
                <c:pt idx="45">
                  <c:v>2.646768322531214</c:v>
                </c:pt>
                <c:pt idx="46">
                  <c:v>2.7385040594402801</c:v>
                </c:pt>
                <c:pt idx="47">
                  <c:v>2.6642866513668375</c:v>
                </c:pt>
                <c:pt idx="48">
                  <c:v>2.6286413597087037</c:v>
                </c:pt>
                <c:pt idx="49">
                  <c:v>2.6964041201740652</c:v>
                </c:pt>
                <c:pt idx="50">
                  <c:v>2.6126751974429734</c:v>
                </c:pt>
                <c:pt idx="51">
                  <c:v>2.8200056502295916</c:v>
                </c:pt>
                <c:pt idx="52">
                  <c:v>2.6907128450890627</c:v>
                </c:pt>
                <c:pt idx="53">
                  <c:v>2.7677819468222911</c:v>
                </c:pt>
                <c:pt idx="54">
                  <c:v>2.8008953396778682</c:v>
                </c:pt>
                <c:pt idx="55">
                  <c:v>2.8030130940094993</c:v>
                </c:pt>
                <c:pt idx="56">
                  <c:v>2.647191848867319</c:v>
                </c:pt>
                <c:pt idx="57">
                  <c:v>2.6811470467602123</c:v>
                </c:pt>
                <c:pt idx="58">
                  <c:v>2.6039751813485346</c:v>
                </c:pt>
                <c:pt idx="59">
                  <c:v>2.6357158014572075</c:v>
                </c:pt>
                <c:pt idx="60">
                  <c:v>2.6318305258304502</c:v>
                </c:pt>
                <c:pt idx="61">
                  <c:v>2.6928634457083813</c:v>
                </c:pt>
                <c:pt idx="62">
                  <c:v>2.7515058414959448</c:v>
                </c:pt>
                <c:pt idx="63">
                  <c:v>2.6862044059786823</c:v>
                </c:pt>
                <c:pt idx="64">
                  <c:v>2.7555088712370974</c:v>
                </c:pt>
                <c:pt idx="65">
                  <c:v>2.5940880771147459</c:v>
                </c:pt>
                <c:pt idx="66">
                  <c:v>2.7974071369129785</c:v>
                </c:pt>
                <c:pt idx="67">
                  <c:v>2.7226538718720592</c:v>
                </c:pt>
                <c:pt idx="68">
                  <c:v>2.834913909935473</c:v>
                </c:pt>
                <c:pt idx="69">
                  <c:v>2.8731937200717903</c:v>
                </c:pt>
                <c:pt idx="70">
                  <c:v>2.6517061608530161</c:v>
                </c:pt>
                <c:pt idx="71">
                  <c:v>2.7277967579078259</c:v>
                </c:pt>
                <c:pt idx="72">
                  <c:v>2.6038779311633751</c:v>
                </c:pt>
                <c:pt idx="73">
                  <c:v>2.6646204998611376</c:v>
                </c:pt>
                <c:pt idx="74">
                  <c:v>2.5736841297009931</c:v>
                </c:pt>
                <c:pt idx="75">
                  <c:v>2.7447641875515418</c:v>
                </c:pt>
                <c:pt idx="76">
                  <c:v>2.8544192797565175</c:v>
                </c:pt>
                <c:pt idx="77">
                  <c:v>2.6233131119828235</c:v>
                </c:pt>
                <c:pt idx="78">
                  <c:v>2.8066722978194676</c:v>
                </c:pt>
                <c:pt idx="79">
                  <c:v>2.6723715020154581</c:v>
                </c:pt>
                <c:pt idx="80">
                  <c:v>2.7961682205700704</c:v>
                </c:pt>
                <c:pt idx="81">
                  <c:v>2.8452693057329386</c:v>
                </c:pt>
                <c:pt idx="82">
                  <c:v>2.8407223727832522</c:v>
                </c:pt>
                <c:pt idx="83">
                  <c:v>2.6489656626541911</c:v>
                </c:pt>
                <c:pt idx="84">
                  <c:v>2.7639906759086057</c:v>
                </c:pt>
                <c:pt idx="85">
                  <c:v>2.8820691334537383</c:v>
                </c:pt>
                <c:pt idx="86">
                  <c:v>2.6585203498624659</c:v>
                </c:pt>
                <c:pt idx="87">
                  <c:v>2.6752393007480686</c:v>
                </c:pt>
                <c:pt idx="88">
                  <c:v>2.6977737952666443</c:v>
                </c:pt>
                <c:pt idx="89">
                  <c:v>2.6603125118366813</c:v>
                </c:pt>
                <c:pt idx="90">
                  <c:v>2.647508940133191</c:v>
                </c:pt>
                <c:pt idx="91">
                  <c:v>2.7665596993198283</c:v>
                </c:pt>
                <c:pt idx="92">
                  <c:v>2.6192878152585668</c:v>
                </c:pt>
                <c:pt idx="93">
                  <c:v>2.7748167755139468</c:v>
                </c:pt>
                <c:pt idx="94">
                  <c:v>2.7415129916786194</c:v>
                </c:pt>
                <c:pt idx="95">
                  <c:v>2.8157388276436839</c:v>
                </c:pt>
                <c:pt idx="96">
                  <c:v>2.7657598081644292</c:v>
                </c:pt>
                <c:pt idx="97">
                  <c:v>2.5874558903137919</c:v>
                </c:pt>
                <c:pt idx="98">
                  <c:v>2.6279272431445606</c:v>
                </c:pt>
                <c:pt idx="99">
                  <c:v>2.6526309397790673</c:v>
                </c:pt>
                <c:pt idx="100">
                  <c:v>2.6369918371824697</c:v>
                </c:pt>
                <c:pt idx="101">
                  <c:v>2.6818425837942708</c:v>
                </c:pt>
                <c:pt idx="102">
                  <c:v>2.7063997454565687</c:v>
                </c:pt>
                <c:pt idx="103">
                  <c:v>2.5705309442834618</c:v>
                </c:pt>
                <c:pt idx="104">
                  <c:v>2.7686561399570353</c:v>
                </c:pt>
                <c:pt idx="105">
                  <c:v>2.7108758815384122</c:v>
                </c:pt>
                <c:pt idx="106">
                  <c:v>2.7023065925785188</c:v>
                </c:pt>
                <c:pt idx="107">
                  <c:v>2.7221282359932086</c:v>
                </c:pt>
                <c:pt idx="108">
                  <c:v>2.7147546960175521</c:v>
                </c:pt>
                <c:pt idx="109">
                  <c:v>2.7476536991532057</c:v>
                </c:pt>
                <c:pt idx="110">
                  <c:v>2.7948923656760454</c:v>
                </c:pt>
                <c:pt idx="111">
                  <c:v>2.5699755351044855</c:v>
                </c:pt>
                <c:pt idx="112">
                  <c:v>2.6889613026189561</c:v>
                </c:pt>
                <c:pt idx="113">
                  <c:v>2.7040637645080992</c:v>
                </c:pt>
                <c:pt idx="114">
                  <c:v>2.872417585922348</c:v>
                </c:pt>
                <c:pt idx="115">
                  <c:v>2.6572371710847311</c:v>
                </c:pt>
                <c:pt idx="116">
                  <c:v>2.8350243283392005</c:v>
                </c:pt>
                <c:pt idx="117">
                  <c:v>2.8240238930040014</c:v>
                </c:pt>
                <c:pt idx="118">
                  <c:v>2.859458439600274</c:v>
                </c:pt>
                <c:pt idx="119">
                  <c:v>2.7421675453849659</c:v>
                </c:pt>
                <c:pt idx="120">
                  <c:v>2.7358478061151943</c:v>
                </c:pt>
                <c:pt idx="121">
                  <c:v>2.7342736409784179</c:v>
                </c:pt>
                <c:pt idx="122">
                  <c:v>2.705283005937519</c:v>
                </c:pt>
                <c:pt idx="123">
                  <c:v>2.5392658640613885</c:v>
                </c:pt>
                <c:pt idx="124">
                  <c:v>2.6128862281158671</c:v>
                </c:pt>
                <c:pt idx="125">
                  <c:v>2.7151054204528995</c:v>
                </c:pt>
                <c:pt idx="126">
                  <c:v>2.7656054196061195</c:v>
                </c:pt>
                <c:pt idx="127">
                  <c:v>2.7421404707452015</c:v>
                </c:pt>
                <c:pt idx="128">
                  <c:v>2.6129465805226659</c:v>
                </c:pt>
                <c:pt idx="129">
                  <c:v>2.6742508221559493</c:v>
                </c:pt>
                <c:pt idx="130">
                  <c:v>2.5763954563759608</c:v>
                </c:pt>
                <c:pt idx="131">
                  <c:v>2.7128474365197492</c:v>
                </c:pt>
                <c:pt idx="132">
                  <c:v>2.6806533335358305</c:v>
                </c:pt>
                <c:pt idx="133">
                  <c:v>2.6683669616879415</c:v>
                </c:pt>
                <c:pt idx="134">
                  <c:v>2.669391809554031</c:v>
                </c:pt>
                <c:pt idx="135">
                  <c:v>2.6756330709892469</c:v>
                </c:pt>
                <c:pt idx="136">
                  <c:v>2.6494835856448335</c:v>
                </c:pt>
                <c:pt idx="137">
                  <c:v>2.6797954200680927</c:v>
                </c:pt>
                <c:pt idx="138">
                  <c:v>2.6061398172475658</c:v>
                </c:pt>
                <c:pt idx="139">
                  <c:v>2.7618755530400478</c:v>
                </c:pt>
                <c:pt idx="140">
                  <c:v>2.7872641044218005</c:v>
                </c:pt>
                <c:pt idx="141">
                  <c:v>2.8310303017924845</c:v>
                </c:pt>
                <c:pt idx="142">
                  <c:v>2.7245100108388831</c:v>
                </c:pt>
                <c:pt idx="143">
                  <c:v>2.8017151578776711</c:v>
                </c:pt>
                <c:pt idx="144">
                  <c:v>2.5743969915559566</c:v>
                </c:pt>
                <c:pt idx="145">
                  <c:v>2.7925268615502685</c:v>
                </c:pt>
                <c:pt idx="146">
                  <c:v>2.7092743853104357</c:v>
                </c:pt>
                <c:pt idx="147">
                  <c:v>2.6442683331157042</c:v>
                </c:pt>
                <c:pt idx="148">
                  <c:v>2.7039573359197964</c:v>
                </c:pt>
                <c:pt idx="149">
                  <c:v>2.7992487873561194</c:v>
                </c:pt>
                <c:pt idx="150">
                  <c:v>2.5897453294479513</c:v>
                </c:pt>
                <c:pt idx="151">
                  <c:v>2.8078778952477217</c:v>
                </c:pt>
                <c:pt idx="152">
                  <c:v>2.5502528794560062</c:v>
                </c:pt>
                <c:pt idx="153">
                  <c:v>2.8031763619964609</c:v>
                </c:pt>
                <c:pt idx="154">
                  <c:v>2.734222891943153</c:v>
                </c:pt>
                <c:pt idx="155">
                  <c:v>2.6704905736493729</c:v>
                </c:pt>
                <c:pt idx="156">
                  <c:v>2.7545598007330834</c:v>
                </c:pt>
                <c:pt idx="157">
                  <c:v>2.6030834302648231</c:v>
                </c:pt>
                <c:pt idx="158">
                  <c:v>2.6058053127741099</c:v>
                </c:pt>
                <c:pt idx="159">
                  <c:v>2.8417151282491182</c:v>
                </c:pt>
                <c:pt idx="160">
                  <c:v>2.683595471075257</c:v>
                </c:pt>
                <c:pt idx="161">
                  <c:v>2.8147921904213948</c:v>
                </c:pt>
                <c:pt idx="162">
                  <c:v>2.6445233520705003</c:v>
                </c:pt>
                <c:pt idx="163">
                  <c:v>2.7009235875644739</c:v>
                </c:pt>
                <c:pt idx="164">
                  <c:v>2.644711231801514</c:v>
                </c:pt>
                <c:pt idx="165">
                  <c:v>2.7933305081429722</c:v>
                </c:pt>
                <c:pt idx="166">
                  <c:v>2.6841758869787724</c:v>
                </c:pt>
                <c:pt idx="167">
                  <c:v>2.7535873421455648</c:v>
                </c:pt>
                <c:pt idx="168">
                  <c:v>2.6966303839243819</c:v>
                </c:pt>
                <c:pt idx="169">
                  <c:v>2.6410250132651063</c:v>
                </c:pt>
                <c:pt idx="170">
                  <c:v>2.8194517430064789</c:v>
                </c:pt>
                <c:pt idx="171">
                  <c:v>2.7363688398312878</c:v>
                </c:pt>
                <c:pt idx="172">
                  <c:v>2.7553537424887367</c:v>
                </c:pt>
                <c:pt idx="173">
                  <c:v>2.6856131523310163</c:v>
                </c:pt>
                <c:pt idx="174">
                  <c:v>2.7328327509542953</c:v>
                </c:pt>
                <c:pt idx="175">
                  <c:v>2.6407076236651479</c:v>
                </c:pt>
                <c:pt idx="176">
                  <c:v>2.7315913747251614</c:v>
                </c:pt>
                <c:pt idx="177">
                  <c:v>2.5891651220722833</c:v>
                </c:pt>
                <c:pt idx="178">
                  <c:v>2.6259666413182332</c:v>
                </c:pt>
                <c:pt idx="179">
                  <c:v>2.6429633588432591</c:v>
                </c:pt>
                <c:pt idx="180">
                  <c:v>2.6848924585197667</c:v>
                </c:pt>
                <c:pt idx="181">
                  <c:v>2.7306922789984807</c:v>
                </c:pt>
                <c:pt idx="182">
                  <c:v>2.5944226303839724</c:v>
                </c:pt>
                <c:pt idx="183">
                  <c:v>2.7072135778420794</c:v>
                </c:pt>
                <c:pt idx="184">
                  <c:v>2.7756223105685831</c:v>
                </c:pt>
                <c:pt idx="185">
                  <c:v>2.7860591799389121</c:v>
                </c:pt>
                <c:pt idx="186">
                  <c:v>2.7056683097002452</c:v>
                </c:pt>
                <c:pt idx="187">
                  <c:v>2.7782128017623124</c:v>
                </c:pt>
                <c:pt idx="188">
                  <c:v>2.6962388174861571</c:v>
                </c:pt>
                <c:pt idx="189">
                  <c:v>2.7977334680902124</c:v>
                </c:pt>
                <c:pt idx="190">
                  <c:v>2.8500690786795264</c:v>
                </c:pt>
                <c:pt idx="191">
                  <c:v>2.8242372096926731</c:v>
                </c:pt>
                <c:pt idx="192">
                  <c:v>2.7539567879165472</c:v>
                </c:pt>
                <c:pt idx="193">
                  <c:v>2.6722937659559109</c:v>
                </c:pt>
                <c:pt idx="194">
                  <c:v>2.6764591040299162</c:v>
                </c:pt>
                <c:pt idx="195">
                  <c:v>2.7806009233390374</c:v>
                </c:pt>
                <c:pt idx="196">
                  <c:v>2.798556507623291</c:v>
                </c:pt>
                <c:pt idx="197">
                  <c:v>2.6652575724393905</c:v>
                </c:pt>
                <c:pt idx="198">
                  <c:v>2.8021955776467955</c:v>
                </c:pt>
                <c:pt idx="199">
                  <c:v>2.6081599286456214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6-7B41-4FBE-B3C6-757D99E4FF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6027263"/>
        <c:axId val="1090158047"/>
      </c:scatterChart>
      <c:valAx>
        <c:axId val="1086027263"/>
        <c:scaling>
          <c:orientation val="minMax"/>
          <c:max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90158047"/>
        <c:crosses val="autoZero"/>
        <c:crossBetween val="midCat"/>
      </c:valAx>
      <c:valAx>
        <c:axId val="1090158047"/>
        <c:scaling>
          <c:orientation val="minMax"/>
          <c:max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dt (msec)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602726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9/12/2024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939589-3E79-4C82-AA4A-FE78234FAA5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41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7" y="114965"/>
            <a:ext cx="5856955" cy="3314035"/>
          </a:xfrm>
        </p:spPr>
        <p:txBody>
          <a:bodyPr>
            <a:normAutofit/>
          </a:bodyPr>
          <a:lstStyle/>
          <a:p>
            <a:r>
              <a:rPr lang="en-US" sz="5400" spc="400" dirty="0">
                <a:solidFill>
                  <a:schemeClr val="bg1"/>
                </a:solidFill>
              </a:rPr>
              <a:t>DETERMINISM &amp; Memory allocations in </a:t>
            </a:r>
            <a:r>
              <a:rPr lang="en-US" sz="5400" spc="400" dirty="0" err="1">
                <a:solidFill>
                  <a:schemeClr val="bg1"/>
                </a:solidFill>
              </a:rPr>
              <a:t>labview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Mark Randel (CLA)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pc="400" dirty="0">
                <a:latin typeface="+mn-lt"/>
              </a:rPr>
              <a:t>Applied to real world problems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Enough with the setup.  Let’s see the goods.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55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rrow: Right 13">
            <a:extLst>
              <a:ext uri="{FF2B5EF4-FFF2-40B4-BE49-F238E27FC236}">
                <a16:creationId xmlns:a16="http://schemas.microsoft.com/office/drawing/2014/main" id="{B4F3CC88-688F-2210-E657-3F0DDA48856B}"/>
              </a:ext>
            </a:extLst>
          </p:cNvPr>
          <p:cNvSpPr/>
          <p:nvPr/>
        </p:nvSpPr>
        <p:spPr>
          <a:xfrm>
            <a:off x="8389398" y="3400395"/>
            <a:ext cx="1358283" cy="491896"/>
          </a:xfrm>
          <a:prstGeom prst="rightArrow">
            <a:avLst/>
          </a:prstGeom>
          <a:gradFill flip="none" rotWithShape="1">
            <a:gsLst>
              <a:gs pos="0">
                <a:srgbClr val="FF1F85"/>
              </a:gs>
              <a:gs pos="57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E6D81-E4AA-8594-6B39-1E359E7CA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Async Data Transmit to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D95FF2-B19C-A915-7751-6542E7E98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708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control program is required to send ALL of its data out over the network</a:t>
            </a:r>
          </a:p>
          <a:p>
            <a:r>
              <a:rPr lang="en-US" dirty="0"/>
              <a:t>The data size can vary between a couple hundred to thousands of channels</a:t>
            </a:r>
          </a:p>
          <a:p>
            <a:r>
              <a:rPr lang="en-US" dirty="0"/>
              <a:t>The network protocol can only support a limited number of channels per packet</a:t>
            </a:r>
          </a:p>
          <a:p>
            <a:r>
              <a:rPr lang="en-US" dirty="0"/>
              <a:t>Implement an asynchronous daemon to serialize data for transmission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0BF2C-992E-9568-D2EF-6C269F06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059BB8-2303-7345-D622-1047F52583B4}"/>
              </a:ext>
            </a:extLst>
          </p:cNvPr>
          <p:cNvSpPr/>
          <p:nvPr/>
        </p:nvSpPr>
        <p:spPr>
          <a:xfrm>
            <a:off x="7146524" y="1935332"/>
            <a:ext cx="1242874" cy="363984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[variable]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C1AD54-A24B-114A-2C25-BBCFC0D3367D}"/>
              </a:ext>
            </a:extLst>
          </p:cNvPr>
          <p:cNvSpPr/>
          <p:nvPr/>
        </p:nvSpPr>
        <p:spPr>
          <a:xfrm>
            <a:off x="9747681" y="1935332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711070-155A-6DB4-2824-C588C72FB373}"/>
              </a:ext>
            </a:extLst>
          </p:cNvPr>
          <p:cNvSpPr/>
          <p:nvPr/>
        </p:nvSpPr>
        <p:spPr>
          <a:xfrm>
            <a:off x="9747681" y="2592280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0183C3-B1D2-9095-D18D-6D92FF1D4433}"/>
              </a:ext>
            </a:extLst>
          </p:cNvPr>
          <p:cNvSpPr/>
          <p:nvPr/>
        </p:nvSpPr>
        <p:spPr>
          <a:xfrm>
            <a:off x="9747681" y="3249228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A99CE-2DF6-CAA9-B1EA-598B82B9E96B}"/>
              </a:ext>
            </a:extLst>
          </p:cNvPr>
          <p:cNvSpPr/>
          <p:nvPr/>
        </p:nvSpPr>
        <p:spPr>
          <a:xfrm>
            <a:off x="9747681" y="3906176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EB4A23-A208-4DBF-41F3-9C75E6569C74}"/>
              </a:ext>
            </a:extLst>
          </p:cNvPr>
          <p:cNvSpPr/>
          <p:nvPr/>
        </p:nvSpPr>
        <p:spPr>
          <a:xfrm>
            <a:off x="9747681" y="4575869"/>
            <a:ext cx="1242874" cy="65694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Packet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7630AC-F064-E900-C034-809294EF6F3F}"/>
              </a:ext>
            </a:extLst>
          </p:cNvPr>
          <p:cNvSpPr/>
          <p:nvPr/>
        </p:nvSpPr>
        <p:spPr>
          <a:xfrm>
            <a:off x="9747681" y="5246702"/>
            <a:ext cx="1242874" cy="3284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BBE49F-07F1-D007-CAE0-7DE47AAE0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541" y="3208402"/>
            <a:ext cx="885949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36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049C-5B0D-936B-CAEF-FE789FA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Setup: Isolate the snippet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C4B54-E811-3D2C-A398-9FF42CA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12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6FB358-C2E0-D729-D8BD-937C184B7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60" y="1511927"/>
            <a:ext cx="10844803" cy="438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80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049C-5B0D-936B-CAEF-FE789FA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 Setup: Memory Allocations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6907-C212-79DE-FEBB-320A1890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Data Size: 12,000 channels</a:t>
            </a:r>
          </a:p>
          <a:p>
            <a:r>
              <a:rPr lang="en-US" dirty="0"/>
              <a:t>Max Packet: 5,000</a:t>
            </a:r>
          </a:p>
          <a:p>
            <a:r>
              <a:rPr lang="en-US" dirty="0"/>
              <a:t>Resulting in: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C4B54-E811-3D2C-A398-9FF42CA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B5220F-00C8-E088-C898-CBBE8A040227}"/>
              </a:ext>
            </a:extLst>
          </p:cNvPr>
          <p:cNvGrpSpPr/>
          <p:nvPr/>
        </p:nvGrpSpPr>
        <p:grpSpPr>
          <a:xfrm>
            <a:off x="3590879" y="3004546"/>
            <a:ext cx="1109844" cy="2432169"/>
            <a:chOff x="9884102" y="2896970"/>
            <a:chExt cx="1109844" cy="243216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C88A656-287E-FE20-7A6F-75D1B0925757}"/>
                </a:ext>
              </a:extLst>
            </p:cNvPr>
            <p:cNvSpPr/>
            <p:nvPr/>
          </p:nvSpPr>
          <p:spPr>
            <a:xfrm>
              <a:off x="9884102" y="2896970"/>
              <a:ext cx="1109844" cy="1064059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Packet Size</a:t>
              </a:r>
            </a:p>
            <a:p>
              <a:pPr algn="ctr"/>
              <a:r>
                <a:rPr lang="en-US" dirty="0"/>
                <a:t>[5000]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495473-1064-734F-E7C3-390B9B3185D9}"/>
                </a:ext>
              </a:extLst>
            </p:cNvPr>
            <p:cNvSpPr/>
            <p:nvPr/>
          </p:nvSpPr>
          <p:spPr>
            <a:xfrm>
              <a:off x="9884102" y="3961029"/>
              <a:ext cx="1109844" cy="1064059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Packet Size</a:t>
              </a:r>
            </a:p>
            <a:p>
              <a:pPr algn="ctr"/>
              <a:r>
                <a:rPr lang="en-US" dirty="0"/>
                <a:t>[5000]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1A2C082-DE9A-C858-0F97-01D0618A2D95}"/>
                </a:ext>
              </a:extLst>
            </p:cNvPr>
            <p:cNvSpPr/>
            <p:nvPr/>
          </p:nvSpPr>
          <p:spPr>
            <a:xfrm>
              <a:off x="9884102" y="5025088"/>
              <a:ext cx="1109844" cy="304051"/>
            </a:xfrm>
            <a:prstGeom prst="rect">
              <a:avLst/>
            </a:prstGeom>
            <a:solidFill>
              <a:srgbClr val="FF00FF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[2000]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5898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5EA48-81E5-5D35-64E7-40EE9E559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76" y="2167751"/>
            <a:ext cx="6887536" cy="20672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Approach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262472-21EF-A68F-EB8F-8FAB83B69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285" y="4867082"/>
            <a:ext cx="7097115" cy="13813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B4222F-6625-148B-194B-FD2F81E600FF}"/>
              </a:ext>
            </a:extLst>
          </p:cNvPr>
          <p:cNvSpPr txBox="1"/>
          <p:nvPr/>
        </p:nvSpPr>
        <p:spPr>
          <a:xfrm>
            <a:off x="4485285" y="4558138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C527CA-F218-AB31-9FE6-2BA668062DCD}"/>
              </a:ext>
            </a:extLst>
          </p:cNvPr>
          <p:cNvSpPr/>
          <p:nvPr/>
        </p:nvSpPr>
        <p:spPr>
          <a:xfrm>
            <a:off x="8725191" y="1023384"/>
            <a:ext cx="1109844" cy="242909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[12,000]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70BF53-EFD0-6535-A98A-589F69C50106}"/>
              </a:ext>
            </a:extLst>
          </p:cNvPr>
          <p:cNvSpPr/>
          <p:nvPr/>
        </p:nvSpPr>
        <p:spPr>
          <a:xfrm>
            <a:off x="10072361" y="1020308"/>
            <a:ext cx="1109844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0AB394-6608-E19F-E676-F06ADD6FB532}"/>
              </a:ext>
            </a:extLst>
          </p:cNvPr>
          <p:cNvSpPr/>
          <p:nvPr/>
        </p:nvSpPr>
        <p:spPr>
          <a:xfrm>
            <a:off x="10072361" y="2084367"/>
            <a:ext cx="1109844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3780E1-F2D4-0420-D8CB-31954DDCCC76}"/>
              </a:ext>
            </a:extLst>
          </p:cNvPr>
          <p:cNvSpPr/>
          <p:nvPr/>
        </p:nvSpPr>
        <p:spPr>
          <a:xfrm>
            <a:off x="10072361" y="3148426"/>
            <a:ext cx="1109844" cy="304051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</p:spTree>
    <p:extLst>
      <p:ext uri="{BB962C8B-B14F-4D97-AF65-F5344CB8AC3E}">
        <p14:creationId xmlns:p14="http://schemas.microsoft.com/office/powerpoint/2010/main" val="88658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9AD346A-5F6E-CD5B-661E-069BD1096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"/>
          <a:stretch/>
        </p:blipFill>
        <p:spPr>
          <a:xfrm>
            <a:off x="967597" y="2078519"/>
            <a:ext cx="8839536" cy="22577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>
            <a:normAutofit/>
          </a:bodyPr>
          <a:lstStyle/>
          <a:p>
            <a:r>
              <a:rPr lang="en-US" dirty="0"/>
              <a:t>IPE’s &amp; Pre-allocated Packet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313FC-3292-47F5-E4BE-1F08D19E5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84" y="5724452"/>
            <a:ext cx="7459116" cy="52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EAA026-7E90-EE48-12FB-CBDB89AAEA5D}"/>
              </a:ext>
            </a:extLst>
          </p:cNvPr>
          <p:cNvSpPr txBox="1"/>
          <p:nvPr/>
        </p:nvSpPr>
        <p:spPr>
          <a:xfrm>
            <a:off x="4123284" y="5416675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5A99B5-35AE-7E43-E8D4-6E7578256DAB}"/>
              </a:ext>
            </a:extLst>
          </p:cNvPr>
          <p:cNvSpPr/>
          <p:nvPr/>
        </p:nvSpPr>
        <p:spPr>
          <a:xfrm>
            <a:off x="9807133" y="1762171"/>
            <a:ext cx="1019402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Data[1]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3305CB-E8FC-6FF8-38BC-2958892B0540}"/>
              </a:ext>
            </a:extLst>
          </p:cNvPr>
          <p:cNvSpPr/>
          <p:nvPr/>
        </p:nvSpPr>
        <p:spPr>
          <a:xfrm>
            <a:off x="9807133" y="2826230"/>
            <a:ext cx="1019402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Data[2]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309970C-2CD2-9D3E-6FE9-59414EC8748E}"/>
              </a:ext>
            </a:extLst>
          </p:cNvPr>
          <p:cNvSpPr/>
          <p:nvPr/>
        </p:nvSpPr>
        <p:spPr>
          <a:xfrm>
            <a:off x="9807133" y="3890289"/>
            <a:ext cx="1019402" cy="60898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Data[3] (2000)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5E09F2-99BD-12C1-2872-884CA6E85ECF}"/>
              </a:ext>
            </a:extLst>
          </p:cNvPr>
          <p:cNvSpPr/>
          <p:nvPr/>
        </p:nvSpPr>
        <p:spPr>
          <a:xfrm>
            <a:off x="10916959" y="1762171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B5BB94-DCB1-3773-9A7F-B76D2FAEDB24}"/>
              </a:ext>
            </a:extLst>
          </p:cNvPr>
          <p:cNvSpPr/>
          <p:nvPr/>
        </p:nvSpPr>
        <p:spPr>
          <a:xfrm>
            <a:off x="10916959" y="2826230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94CA68-EFA2-7F67-1EDD-89EEBA2F8BC7}"/>
              </a:ext>
            </a:extLst>
          </p:cNvPr>
          <p:cNvSpPr/>
          <p:nvPr/>
        </p:nvSpPr>
        <p:spPr>
          <a:xfrm>
            <a:off x="10916959" y="3890289"/>
            <a:ext cx="979119" cy="608983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</p:spTree>
    <p:extLst>
      <p:ext uri="{BB962C8B-B14F-4D97-AF65-F5344CB8AC3E}">
        <p14:creationId xmlns:p14="http://schemas.microsoft.com/office/powerpoint/2010/main" val="82818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AC9BEEB-572A-34A6-ACC2-546AD5A00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366" y="4181823"/>
            <a:ext cx="2429214" cy="153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4AEA2B-4057-2C0B-E360-27201D52F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08" y="1752609"/>
            <a:ext cx="8878539" cy="2429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>
            <a:normAutofit/>
          </a:bodyPr>
          <a:lstStyle/>
          <a:p>
            <a:r>
              <a:rPr lang="en-US" dirty="0"/>
              <a:t>Add Packet Type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7969C4-1206-FE9D-5280-2E02E6E1B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8862" y="5827242"/>
            <a:ext cx="7973538" cy="52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570915-167E-9B6A-70CF-0038FDE3F050}"/>
              </a:ext>
            </a:extLst>
          </p:cNvPr>
          <p:cNvSpPr txBox="1"/>
          <p:nvPr/>
        </p:nvSpPr>
        <p:spPr>
          <a:xfrm>
            <a:off x="8015542" y="5519465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6ECF64-0890-5941-5942-C07D416C40AC}"/>
              </a:ext>
            </a:extLst>
          </p:cNvPr>
          <p:cNvSpPr/>
          <p:nvPr/>
        </p:nvSpPr>
        <p:spPr>
          <a:xfrm>
            <a:off x="9927442" y="2007330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Data[1]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7C32795-EB25-82D0-F1E7-9FF5EE9E1D39}"/>
              </a:ext>
            </a:extLst>
          </p:cNvPr>
          <p:cNvSpPr/>
          <p:nvPr/>
        </p:nvSpPr>
        <p:spPr>
          <a:xfrm>
            <a:off x="9927442" y="3071389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Data[2]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15D867-6683-9C5A-99A4-6FD53D7BC859}"/>
              </a:ext>
            </a:extLst>
          </p:cNvPr>
          <p:cNvSpPr/>
          <p:nvPr/>
        </p:nvSpPr>
        <p:spPr>
          <a:xfrm>
            <a:off x="9927442" y="4537401"/>
            <a:ext cx="979120" cy="60898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Data[3] (2000)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9008E4-C06E-EECF-1974-A16F4538FB6B}"/>
              </a:ext>
            </a:extLst>
          </p:cNvPr>
          <p:cNvSpPr/>
          <p:nvPr/>
        </p:nvSpPr>
        <p:spPr>
          <a:xfrm>
            <a:off x="10959280" y="2007330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F97DD1A-20E4-7866-AAD5-035594FA273D}"/>
              </a:ext>
            </a:extLst>
          </p:cNvPr>
          <p:cNvSpPr/>
          <p:nvPr/>
        </p:nvSpPr>
        <p:spPr>
          <a:xfrm>
            <a:off x="10959280" y="3071389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F57E0-E6A2-94A7-C7C3-78098A1C8461}"/>
              </a:ext>
            </a:extLst>
          </p:cNvPr>
          <p:cNvSpPr/>
          <p:nvPr/>
        </p:nvSpPr>
        <p:spPr>
          <a:xfrm>
            <a:off x="10959279" y="4537401"/>
            <a:ext cx="979119" cy="608983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99B2F2-6180-78BF-6118-7595CE7D4E1D}"/>
              </a:ext>
            </a:extLst>
          </p:cNvPr>
          <p:cNvSpPr txBox="1"/>
          <p:nvPr/>
        </p:nvSpPr>
        <p:spPr>
          <a:xfrm rot="16200000">
            <a:off x="9363024" y="295329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Full 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A65C19-F813-7A0F-5E12-ABF7B4E3421E}"/>
              </a:ext>
            </a:extLst>
          </p:cNvPr>
          <p:cNvSpPr txBox="1"/>
          <p:nvPr/>
        </p:nvSpPr>
        <p:spPr>
          <a:xfrm rot="16200000">
            <a:off x="9342987" y="467793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Last Set</a:t>
            </a:r>
          </a:p>
        </p:txBody>
      </p:sp>
    </p:spTree>
    <p:extLst>
      <p:ext uri="{BB962C8B-B14F-4D97-AF65-F5344CB8AC3E}">
        <p14:creationId xmlns:p14="http://schemas.microsoft.com/office/powerpoint/2010/main" val="656786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B60A-731E-4967-C078-7F8F42DE5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57878" cy="1325563"/>
          </a:xfrm>
        </p:spPr>
        <p:txBody>
          <a:bodyPr>
            <a:normAutofit/>
          </a:bodyPr>
          <a:lstStyle/>
          <a:p>
            <a:r>
              <a:rPr lang="en-US" dirty="0"/>
              <a:t>Packet Type Case (no IPE)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F0A92-C7FA-5306-C4A1-1FBB9F9D4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6936C-AAC3-08BF-675F-02598861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31" y="1998465"/>
            <a:ext cx="8268854" cy="2543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1C8FDB-B67F-ABF2-3800-5C4E16F11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0336" y="5794798"/>
            <a:ext cx="7802064" cy="523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2CEC42-F21E-B5C8-47D1-2F5A29B76458}"/>
              </a:ext>
            </a:extLst>
          </p:cNvPr>
          <p:cNvSpPr txBox="1"/>
          <p:nvPr/>
        </p:nvSpPr>
        <p:spPr>
          <a:xfrm>
            <a:off x="3780336" y="5487021"/>
            <a:ext cx="356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DETT results with Test 1 setup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FF4332-F5DB-5194-8EEA-F8CF0D77AA9B}"/>
              </a:ext>
            </a:extLst>
          </p:cNvPr>
          <p:cNvSpPr/>
          <p:nvPr/>
        </p:nvSpPr>
        <p:spPr>
          <a:xfrm>
            <a:off x="9927442" y="2007330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Data[1]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34E7D0-2EDB-5063-D264-167DCDD8C5B7}"/>
              </a:ext>
            </a:extLst>
          </p:cNvPr>
          <p:cNvSpPr/>
          <p:nvPr/>
        </p:nvSpPr>
        <p:spPr>
          <a:xfrm>
            <a:off x="9927442" y="3071389"/>
            <a:ext cx="979120" cy="106405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Data[2]</a:t>
            </a:r>
          </a:p>
          <a:p>
            <a:pPr algn="ctr"/>
            <a:r>
              <a:rPr lang="en-US" dirty="0"/>
              <a:t>(5000)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F9A64-4C60-499C-77B1-103C21D2DD9E}"/>
              </a:ext>
            </a:extLst>
          </p:cNvPr>
          <p:cNvSpPr/>
          <p:nvPr/>
        </p:nvSpPr>
        <p:spPr>
          <a:xfrm>
            <a:off x="9927442" y="4537401"/>
            <a:ext cx="979120" cy="608983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Data[3] (2000)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86332A-30FE-9647-EE4C-341DF3126CB2}"/>
              </a:ext>
            </a:extLst>
          </p:cNvPr>
          <p:cNvSpPr/>
          <p:nvPr/>
        </p:nvSpPr>
        <p:spPr>
          <a:xfrm>
            <a:off x="10959280" y="2007330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B962985-2DF1-EA31-56EC-D1E6C0061CE7}"/>
              </a:ext>
            </a:extLst>
          </p:cNvPr>
          <p:cNvSpPr/>
          <p:nvPr/>
        </p:nvSpPr>
        <p:spPr>
          <a:xfrm>
            <a:off x="10959280" y="3071389"/>
            <a:ext cx="979119" cy="1064059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Packet Size</a:t>
            </a:r>
          </a:p>
          <a:p>
            <a:pPr algn="ctr"/>
            <a:r>
              <a:rPr lang="en-US" dirty="0"/>
              <a:t>[5000]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9CD768-87C5-6FBB-AB23-3FCFE625932A}"/>
              </a:ext>
            </a:extLst>
          </p:cNvPr>
          <p:cNvSpPr/>
          <p:nvPr/>
        </p:nvSpPr>
        <p:spPr>
          <a:xfrm>
            <a:off x="10959279" y="4537401"/>
            <a:ext cx="979119" cy="608983"/>
          </a:xfrm>
          <a:prstGeom prst="rect">
            <a:avLst/>
          </a:prstGeom>
          <a:solidFill>
            <a:srgbClr val="FF00FF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[2000]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43C505-4661-767A-8598-185A8B8DA56E}"/>
              </a:ext>
            </a:extLst>
          </p:cNvPr>
          <p:cNvSpPr txBox="1"/>
          <p:nvPr/>
        </p:nvSpPr>
        <p:spPr>
          <a:xfrm rot="16200000">
            <a:off x="9363024" y="2953296"/>
            <a:ext cx="821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Full Set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F28150-C912-7404-251B-2082B4AED141}"/>
              </a:ext>
            </a:extLst>
          </p:cNvPr>
          <p:cNvSpPr txBox="1"/>
          <p:nvPr/>
        </p:nvSpPr>
        <p:spPr>
          <a:xfrm rot="16200000">
            <a:off x="9342987" y="467793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</a:rPr>
              <a:t>Last Set</a:t>
            </a:r>
          </a:p>
        </p:txBody>
      </p:sp>
    </p:spTree>
    <p:extLst>
      <p:ext uri="{BB962C8B-B14F-4D97-AF65-F5344CB8AC3E}">
        <p14:creationId xmlns:p14="http://schemas.microsoft.com/office/powerpoint/2010/main" val="3343552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049C-5B0D-936B-CAEF-FE789FAE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Setup: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C6907-C212-79DE-FEBB-320A18908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Data Size: 43,623 channels</a:t>
            </a:r>
          </a:p>
          <a:p>
            <a:r>
              <a:rPr lang="en-US" dirty="0"/>
              <a:t>Max Packet: 5,000</a:t>
            </a:r>
          </a:p>
          <a:p>
            <a:r>
              <a:rPr lang="en-US" dirty="0"/>
              <a:t>Resulting in:</a:t>
            </a:r>
          </a:p>
          <a:p>
            <a:pPr lvl="1"/>
            <a:r>
              <a:rPr lang="en-US" dirty="0"/>
              <a:t>Packets 1-8: 5,000 </a:t>
            </a:r>
            <a:r>
              <a:rPr lang="en-US" dirty="0" err="1"/>
              <a:t>chans</a:t>
            </a:r>
            <a:endParaRPr lang="en-US" dirty="0"/>
          </a:p>
          <a:p>
            <a:pPr lvl="1"/>
            <a:r>
              <a:rPr lang="en-US" dirty="0"/>
              <a:t>Packet 9: 3,632 </a:t>
            </a:r>
            <a:r>
              <a:rPr lang="en-US" dirty="0" err="1"/>
              <a:t>chans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C4B54-E811-3D2C-A398-9FF42CA1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846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CAD5401-541E-C24C-EACE-29AC009ADC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9602887"/>
              </p:ext>
            </p:extLst>
          </p:nvPr>
        </p:nvGraphicFramePr>
        <p:xfrm>
          <a:off x="838200" y="1825625"/>
          <a:ext cx="105156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176089348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1247069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45499092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936436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9369458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Basic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Preallocated</a:t>
                      </a:r>
                      <a:r>
                        <a:rPr lang="en-US" dirty="0"/>
                        <a:t> w/ IPE’s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Preallocated</a:t>
                      </a:r>
                      <a:r>
                        <a:rPr lang="en-US" dirty="0"/>
                        <a:t> w/ IPE’s &amp; 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Preallocated</a:t>
                      </a:r>
                      <a:r>
                        <a:rPr lang="en-US" dirty="0"/>
                        <a:t> w/ Case (no IPE’s)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491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Mean Time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220.3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166.7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156.1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158.5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64819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err="1"/>
                        <a:t>StdDev</a:t>
                      </a:r>
                      <a:r>
                        <a:rPr lang="en-US" dirty="0"/>
                        <a:t>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16.5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9.6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314503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Variance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lang="en-US" dirty="0"/>
                        <a:t>S</a:t>
                      </a:r>
                      <a:r>
                        <a:rPr lang="en-US" baseline="30000" dirty="0"/>
                        <a:t>2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0.272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0.115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0.068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0.091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56636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Max Time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460.8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298.7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260.8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302.7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69318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Min Time (</a:t>
                      </a:r>
                      <a:r>
                        <a:rPr lang="el-G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μ</a:t>
                      </a:r>
                      <a:r>
                        <a:rPr lang="en-US" dirty="0"/>
                        <a:t>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203.7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155.3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147.9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4952700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D7D7AAD8-B233-E095-F764-BBB7C8752390}"/>
              </a:ext>
            </a:extLst>
          </p:cNvPr>
          <p:cNvSpPr/>
          <p:nvPr/>
        </p:nvSpPr>
        <p:spPr>
          <a:xfrm>
            <a:off x="9244012" y="1571348"/>
            <a:ext cx="2243691" cy="3240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508C24-C121-BF7A-C97A-4BBBCE530D87}"/>
              </a:ext>
            </a:extLst>
          </p:cNvPr>
          <p:cNvSpPr/>
          <p:nvPr/>
        </p:nvSpPr>
        <p:spPr>
          <a:xfrm>
            <a:off x="7143750" y="1571347"/>
            <a:ext cx="4343953" cy="30450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031339-AC98-EA42-048F-5E70BCE55FBF}"/>
              </a:ext>
            </a:extLst>
          </p:cNvPr>
          <p:cNvSpPr/>
          <p:nvPr/>
        </p:nvSpPr>
        <p:spPr>
          <a:xfrm>
            <a:off x="5038724" y="1571348"/>
            <a:ext cx="6448979" cy="29296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D3824B-A7EF-85C4-8CD2-DA381921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2: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A29C6-8AB2-C6B2-3A24-A8409A2F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D589E-99C7-A3A5-76E3-95DD0795D019}"/>
              </a:ext>
            </a:extLst>
          </p:cNvPr>
          <p:cNvSpPr txBox="1"/>
          <p:nvPr/>
        </p:nvSpPr>
        <p:spPr>
          <a:xfrm>
            <a:off x="923731" y="5439747"/>
            <a:ext cx="5172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Iterations: 10,000</a:t>
            </a:r>
          </a:p>
          <a:p>
            <a:r>
              <a:rPr lang="en-US" dirty="0"/>
              <a:t>Data Size: 43,623</a:t>
            </a:r>
          </a:p>
          <a:p>
            <a:r>
              <a:rPr lang="en-US" dirty="0"/>
              <a:t>Max Packet Size: 5,000</a:t>
            </a:r>
          </a:p>
        </p:txBody>
      </p:sp>
    </p:spTree>
    <p:extLst>
      <p:ext uri="{BB962C8B-B14F-4D97-AF65-F5344CB8AC3E}">
        <p14:creationId xmlns:p14="http://schemas.microsoft.com/office/powerpoint/2010/main" val="31333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Mark Randel (CLA)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iome Light" panose="020B0303030204020804" pitchFamily="34" charset="0"/>
              </a:rPr>
              <a:t>Senior Software Engineer -  JKI</a:t>
            </a:r>
            <a:endParaRPr lang="en-US" sz="2000" dirty="0">
              <a:cs typeface="Biome Light" panose="020B0303030204020804" pitchFamily="34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iome Light" panose="020B0303030204020804" pitchFamily="34" charset="0"/>
              </a:rPr>
              <a:t>Over 30 years engineering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>
                <a:cs typeface="Biome Light" panose="020B0303030204020804" pitchFamily="34" charset="0"/>
              </a:rPr>
              <a:t>Started with LabVIEW 2.0 in 1990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cs typeface="Biome Light" panose="020B0303030204020804" pitchFamily="34" charset="0"/>
              </a:rPr>
              <a:t>Industries: Defense &amp; Aerospace, Medical, Manufacturing, Robotics</a:t>
            </a:r>
          </a:p>
          <a:p>
            <a:pPr marL="571500" lvl="1" indent="-342900">
              <a:lnSpc>
                <a:spcPct val="100000"/>
              </a:lnSpc>
            </a:pPr>
            <a:r>
              <a:rPr lang="en-US" dirty="0">
                <a:cs typeface="Biome Light" panose="020B0303030204020804" pitchFamily="34" charset="0"/>
              </a:rPr>
              <a:t>Spent 6+ years at SpaceX (McGregor) designing and supporting Test Software infrastructure</a:t>
            </a:r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8203368" y="1967361"/>
            <a:ext cx="2743200" cy="2743205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0A2A4-BA21-751B-CBE7-FBC0708EB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01848-1C97-FEB1-2FE2-3D0D69218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 tests can vary. To minimize variation:</a:t>
            </a:r>
          </a:p>
          <a:p>
            <a:pPr lvl="1"/>
            <a:r>
              <a:rPr lang="en-US" dirty="0"/>
              <a:t>Do NOT leave DETT running</a:t>
            </a:r>
          </a:p>
          <a:p>
            <a:pPr lvl="1"/>
            <a:r>
              <a:rPr lang="en-US" dirty="0"/>
              <a:t>Close all sub-VI’s (front panel updates == unpredictable timing)</a:t>
            </a:r>
          </a:p>
          <a:p>
            <a:pPr lvl="1"/>
            <a:r>
              <a:rPr lang="en-US" dirty="0"/>
              <a:t>Don’t use debugging or probes</a:t>
            </a:r>
          </a:p>
          <a:p>
            <a:pPr lvl="1"/>
            <a:r>
              <a:rPr lang="en-US" dirty="0"/>
              <a:t>Close out of all other programs in Windows</a:t>
            </a:r>
          </a:p>
          <a:p>
            <a:pPr lvl="1"/>
            <a:r>
              <a:rPr lang="en-US" dirty="0"/>
              <a:t>Run all compared tests on the same computer</a:t>
            </a:r>
          </a:p>
          <a:p>
            <a:pPr lvl="1"/>
            <a:r>
              <a:rPr lang="en-US" dirty="0"/>
              <a:t>… Don’t rely strictly on performance tests</a:t>
            </a:r>
          </a:p>
          <a:p>
            <a:r>
              <a:rPr lang="en-US" dirty="0"/>
              <a:t>System level performance testing is the final verdict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A98FD-5A0B-4471-133B-B009AE9A7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3639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8039" y="1801368"/>
            <a:ext cx="5405761" cy="47548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Memory allocations have a direct impact on determinism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In-Place Element’s should be used with care and thought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Attempting to predict the LabVIEW compiler is complicated and changes with each new release.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in doubt, Lab it out</a:t>
            </a:r>
          </a:p>
        </p:txBody>
      </p:sp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63" b="63"/>
          <a:stretch/>
        </p:blipFill>
        <p:spPr/>
      </p:pic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t="177" b="177"/>
          <a:stretch/>
        </p:blipFill>
        <p:spPr/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209" b="209"/>
          <a:stretch/>
        </p:blipFill>
        <p:spPr/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i="1" dirty="0"/>
              <a:t>"Before you use a sledgehammer, make sure it's not a nail."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- Unknown</a:t>
            </a:r>
          </a:p>
        </p:txBody>
      </p:sp>
      <p:pic>
        <p:nvPicPr>
          <p:cNvPr id="8" name="Picture Placeholder 7" descr="mountains at sunset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/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Determinism &amp; memory allocations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/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/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Mark Randel</a:t>
            </a:r>
          </a:p>
          <a:p>
            <a:r>
              <a:rPr lang="en-US" dirty="0"/>
              <a:t>mark.randel@jki.net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/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9E900-0D3E-5BC9-09FA-CAED4DA9A7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E4CD12-0F97-7EC7-8D63-970B8D2B12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Lab it Out">
            <a:hlinkClick r:id="" action="ppaction://media"/>
            <a:extLst>
              <a:ext uri="{FF2B5EF4-FFF2-40B4-BE49-F238E27FC236}">
                <a16:creationId xmlns:a16="http://schemas.microsoft.com/office/drawing/2014/main" id="{B951B955-A18D-85E0-677C-5845F6967B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07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In-place elements?  Really?">
            <a:extLst>
              <a:ext uri="{FF2B5EF4-FFF2-40B4-BE49-F238E27FC236}">
                <a16:creationId xmlns:a16="http://schemas.microsoft.com/office/drawing/2014/main" id="{031C1D41-916B-B48D-D721-0D98CE4027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19695" t="-1200" r="28951" b="1200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21" name="Picture Placeholder 20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BDBEAC57-D70E-FDBE-0FBC-CF55EFB62E0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l="21311" r="21311"/>
          <a:stretch>
            <a:fillRect/>
          </a:stretch>
        </p:blipFill>
        <p:spPr/>
      </p:pic>
      <p:pic>
        <p:nvPicPr>
          <p:cNvPr id="19" name="Picture Placeholder 1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BE1DEAD5-8FB5-0230-C292-8C4CF01829C9}"/>
              </a:ext>
            </a:extLst>
          </p:cNvPr>
          <p:cNvPicPr preferRelativeResize="0">
            <a:picLocks noGrp="1"/>
          </p:cNvPicPr>
          <p:nvPr>
            <p:ph type="pic" sz="quarter" idx="16"/>
          </p:nvPr>
        </p:nvPicPr>
        <p:blipFill rotWithShape="1">
          <a:blip r:embed="rId6"/>
          <a:srcRect l="23162" t="15284" r="23468" b="15668"/>
          <a:stretch/>
        </p:blipFill>
        <p:spPr>
          <a:xfrm>
            <a:off x="5491307" y="4395190"/>
            <a:ext cx="3119293" cy="2462810"/>
          </a:xfrm>
        </p:spPr>
      </p:pic>
      <p:pic>
        <p:nvPicPr>
          <p:cNvPr id="15" name="Picture Placeholder 14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F3BCFBF6-94CE-AE8A-8EBF-517FC6757FA7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7"/>
          <a:srcRect l="1243" t="-599" r="24548" b="599"/>
          <a:stretch/>
        </p:blipFill>
        <p:spPr>
          <a:xfrm>
            <a:off x="1092905" y="4018982"/>
            <a:ext cx="3854161" cy="2839018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65659D9-7CE0-C653-3E6D-94662A9FF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Post-Credit teaser!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68B8603-7432-CAA4-CB53-0132195F0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D80D00-930B-4CF9-E008-9F7471E88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6CE640-ED52-A5FF-14AD-DB344116E9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Coming Soon</a:t>
            </a:r>
          </a:p>
        </p:txBody>
      </p:sp>
      <p:pic>
        <p:nvPicPr>
          <p:cNvPr id="22" name="Lab it OUT!">
            <a:hlinkClick r:id="" action="ppaction://media"/>
            <a:extLst>
              <a:ext uri="{FF2B5EF4-FFF2-40B4-BE49-F238E27FC236}">
                <a16:creationId xmlns:a16="http://schemas.microsoft.com/office/drawing/2014/main" id="{F0F791B3-0D89-7614-2754-3E834D199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51832" y="550937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96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91111-E99D-59F3-C1BD-F5DEB4E5A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Extra slides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6C9FF8-052A-9E88-780D-7F99383C33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Data Plots</a:t>
            </a:r>
          </a:p>
        </p:txBody>
      </p:sp>
    </p:spTree>
    <p:extLst>
      <p:ext uri="{BB962C8B-B14F-4D97-AF65-F5344CB8AC3E}">
        <p14:creationId xmlns:p14="http://schemas.microsoft.com/office/powerpoint/2010/main" val="2191686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Data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766292-2277-C630-B650-FF76248C5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18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Preallocated</a:t>
            </a:r>
            <a:r>
              <a:rPr lang="en-US" dirty="0"/>
              <a:t> Data Encoder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983E68-6200-7200-3E65-D051BCB92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18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Packet Type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693D08-688A-0C37-5528-AFC92BBE2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57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A4F70-FB3C-442D-DB76-44F3A562BE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0" y="258266"/>
            <a:ext cx="4434840" cy="555358"/>
          </a:xfrm>
        </p:spPr>
        <p:txBody>
          <a:bodyPr>
            <a:normAutofit/>
          </a:bodyPr>
          <a:lstStyle/>
          <a:p>
            <a:r>
              <a:rPr lang="en-US" sz="2800" dirty="0"/>
              <a:t>#OurGiantsAreFemale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069B15-C5D6-E2DC-1FEE-08B599587C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6606" y="867737"/>
            <a:ext cx="4434835" cy="971164"/>
          </a:xfrm>
        </p:spPr>
        <p:txBody>
          <a:bodyPr>
            <a:normAutofit/>
          </a:bodyPr>
          <a:lstStyle/>
          <a:p>
            <a:r>
              <a:rPr lang="en-US" sz="2400" b="1" dirty="0"/>
              <a:t>Gwynne Shotwell</a:t>
            </a:r>
          </a:p>
          <a:p>
            <a:r>
              <a:rPr lang="en-US" sz="1600" dirty="0"/>
              <a:t>President &amp; COO SpaceX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33A13-6CB8-8D66-D523-5CEA752C9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DC0597-F3B8-DDF9-C1AF-0A57B1446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'Business-Opinion-how-did-gwynne-shotwell-keep-tesla-and-spacex-from-going-bankrupt'">
            <a:extLst>
              <a:ext uri="{FF2B5EF4-FFF2-40B4-BE49-F238E27FC236}">
                <a16:creationId xmlns:a16="http://schemas.microsoft.com/office/drawing/2014/main" id="{6AF242A1-04D8-58C3-BE1E-693E1A553EFE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5" r="2230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E13C8A-5ACD-8728-D7BF-822DF36EB242}"/>
              </a:ext>
            </a:extLst>
          </p:cNvPr>
          <p:cNvSpPr txBox="1"/>
          <p:nvPr/>
        </p:nvSpPr>
        <p:spPr>
          <a:xfrm>
            <a:off x="6096000" y="1973967"/>
            <a:ext cx="49140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Earned BS and MS degrees in Mechanical Engineering and Applied Mathematics from Northwestern University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Worked at The Aerospace Corporation for 10 years, becoming Chief Engineer of spacecraft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Joined SpaceX in 2002 as Vice President of Business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Promoted to President and COO in 2008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Led development of Falcon rockets and Dragon spacecraft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Pioneered reusable rocket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in Time’s 100 most influential people (2020)</a:t>
            </a:r>
          </a:p>
        </p:txBody>
      </p:sp>
    </p:spTree>
    <p:extLst>
      <p:ext uri="{BB962C8B-B14F-4D97-AF65-F5344CB8AC3E}">
        <p14:creationId xmlns:p14="http://schemas.microsoft.com/office/powerpoint/2010/main" val="1344544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E7967-4962-64D0-C1F6-3B84C66B7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Simple Packet Type Case (no IPE)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5178C-E1C6-2DE7-1586-B6CA3F320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1774D3-BD4F-5DF3-6E46-38D59B7CF1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902" y="1825625"/>
            <a:ext cx="8004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39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2FB0B-15EC-453B-BC9B-69AD35DDCE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Determinism defined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408798-0DB3-46BF-880E-7BB904D700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bg1"/>
                </a:solidFill>
              </a:rPr>
              <a:t>Not the philosophical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882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E59CC-DD5F-A6AD-BDF7-063484FC9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Determinism in LabVIEW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07DDD-687B-8B49-B886-DAD8E3F7B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A deterministic system is one where future states are predictably determined by current conditions, with no randomness involved.</a:t>
            </a:r>
          </a:p>
          <a:p>
            <a:r>
              <a:rPr lang="en-US" b="1" dirty="0"/>
              <a:t>Challenge in Windows</a:t>
            </a:r>
            <a:r>
              <a:rPr lang="en-US" dirty="0"/>
              <a:t>: Windows introduces potential non-determinism due to background processes and system management.</a:t>
            </a:r>
          </a:p>
          <a:p>
            <a:r>
              <a:rPr lang="en-US" b="1" dirty="0"/>
              <a:t>Real-Time Operating Systems (RTOS)</a:t>
            </a:r>
            <a:r>
              <a:rPr lang="en-US" dirty="0"/>
              <a:t>: Even RTOS can introduce non-determinism if forced to reallocate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20600A-6172-E6B8-39B2-DA7208B14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818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/>
              <a:t>Ideal vs. Real World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6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666366-85A6-B44C-7834-CB7583CC2EEA}"/>
              </a:ext>
            </a:extLst>
          </p:cNvPr>
          <p:cNvSpPr/>
          <p:nvPr/>
        </p:nvSpPr>
        <p:spPr>
          <a:xfrm>
            <a:off x="5576742" y="1690688"/>
            <a:ext cx="1042011" cy="563162"/>
          </a:xfrm>
          <a:prstGeom prst="rect">
            <a:avLst/>
          </a:prstGeom>
          <a:solidFill>
            <a:srgbClr val="FF90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Sequence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7BB5E9-1028-5469-684B-C170AC78B223}"/>
              </a:ext>
            </a:extLst>
          </p:cNvPr>
          <p:cNvSpPr/>
          <p:nvPr/>
        </p:nvSpPr>
        <p:spPr>
          <a:xfrm>
            <a:off x="4317935" y="1690688"/>
            <a:ext cx="1042011" cy="563162"/>
          </a:xfrm>
          <a:prstGeom prst="rect">
            <a:avLst/>
          </a:prstGeom>
          <a:solidFill>
            <a:srgbClr val="FF83B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Scale &amp; Math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A7BFA9-3FA5-31A2-7142-E73644070050}"/>
              </a:ext>
            </a:extLst>
          </p:cNvPr>
          <p:cNvSpPr/>
          <p:nvPr/>
        </p:nvSpPr>
        <p:spPr>
          <a:xfrm>
            <a:off x="3059128" y="1690688"/>
            <a:ext cx="1042011" cy="563162"/>
          </a:xfrm>
          <a:prstGeom prst="rect">
            <a:avLst/>
          </a:prstGeom>
          <a:solidFill>
            <a:srgbClr val="243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Read (DAQ)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A73F6F-FC63-C875-DD18-EFF4FE5482BD}"/>
              </a:ext>
            </a:extLst>
          </p:cNvPr>
          <p:cNvSpPr/>
          <p:nvPr/>
        </p:nvSpPr>
        <p:spPr>
          <a:xfrm>
            <a:off x="6835549" y="1690688"/>
            <a:ext cx="1042011" cy="563162"/>
          </a:xfrm>
          <a:prstGeom prst="rect">
            <a:avLst/>
          </a:prstGeom>
          <a:solidFill>
            <a:srgbClr val="FF1F8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Write (DAQ)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5EFEEC-B714-B563-D3C8-7FDE007313F2}"/>
              </a:ext>
            </a:extLst>
          </p:cNvPr>
          <p:cNvSpPr/>
          <p:nvPr/>
        </p:nvSpPr>
        <p:spPr>
          <a:xfrm>
            <a:off x="8090859" y="1690688"/>
            <a:ext cx="1042011" cy="563162"/>
          </a:xfrm>
          <a:prstGeom prst="rect">
            <a:avLst/>
          </a:prstGeom>
          <a:solidFill>
            <a:srgbClr val="1A98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Network Write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DAB134F-23F1-635B-46EE-CABC7B04A86D}"/>
              </a:ext>
            </a:extLst>
          </p:cNvPr>
          <p:cNvCxnSpPr>
            <a:stCxn id="19" idx="3"/>
            <a:endCxn id="18" idx="1"/>
          </p:cNvCxnSpPr>
          <p:nvPr/>
        </p:nvCxnSpPr>
        <p:spPr>
          <a:xfrm>
            <a:off x="4101140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97F060-2D0C-202D-43E0-A3132F0B7643}"/>
              </a:ext>
            </a:extLst>
          </p:cNvPr>
          <p:cNvCxnSpPr/>
          <p:nvPr/>
        </p:nvCxnSpPr>
        <p:spPr>
          <a:xfrm>
            <a:off x="5359946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F564D5C-BDE2-6295-0926-31C3A7630CBD}"/>
              </a:ext>
            </a:extLst>
          </p:cNvPr>
          <p:cNvCxnSpPr/>
          <p:nvPr/>
        </p:nvCxnSpPr>
        <p:spPr>
          <a:xfrm>
            <a:off x="6618753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AA02854-6BD6-6096-7F03-340A0C8B0E3A}"/>
              </a:ext>
            </a:extLst>
          </p:cNvPr>
          <p:cNvCxnSpPr/>
          <p:nvPr/>
        </p:nvCxnSpPr>
        <p:spPr>
          <a:xfrm>
            <a:off x="7877560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D8B4398-2575-7EE1-AA3E-4763723A2BC9}"/>
              </a:ext>
            </a:extLst>
          </p:cNvPr>
          <p:cNvCxnSpPr/>
          <p:nvPr/>
        </p:nvCxnSpPr>
        <p:spPr>
          <a:xfrm>
            <a:off x="9132871" y="1972269"/>
            <a:ext cx="216795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A11ED6F-CD36-A23F-405C-08B2C7840FFC}"/>
              </a:ext>
            </a:extLst>
          </p:cNvPr>
          <p:cNvCxnSpPr>
            <a:cxnSpLocks/>
          </p:cNvCxnSpPr>
          <p:nvPr/>
        </p:nvCxnSpPr>
        <p:spPr>
          <a:xfrm>
            <a:off x="2842333" y="1972269"/>
            <a:ext cx="216795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DE3650-74E2-49C6-4FC5-BFBEBAC0C028}"/>
              </a:ext>
            </a:extLst>
          </p:cNvPr>
          <p:cNvCxnSpPr>
            <a:cxnSpLocks/>
          </p:cNvCxnSpPr>
          <p:nvPr/>
        </p:nvCxnSpPr>
        <p:spPr>
          <a:xfrm flipV="1">
            <a:off x="2849327" y="1972269"/>
            <a:ext cx="0" cy="42811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9BA24F4-0DF2-F97B-3932-9B93E5D34B62}"/>
              </a:ext>
            </a:extLst>
          </p:cNvPr>
          <p:cNvCxnSpPr>
            <a:cxnSpLocks/>
          </p:cNvCxnSpPr>
          <p:nvPr/>
        </p:nvCxnSpPr>
        <p:spPr>
          <a:xfrm flipV="1">
            <a:off x="9335679" y="1972269"/>
            <a:ext cx="0" cy="428115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E930E5-8E65-4B9D-A3D5-0508479C6FA7}"/>
              </a:ext>
            </a:extLst>
          </p:cNvPr>
          <p:cNvCxnSpPr>
            <a:cxnSpLocks/>
          </p:cNvCxnSpPr>
          <p:nvPr/>
        </p:nvCxnSpPr>
        <p:spPr>
          <a:xfrm>
            <a:off x="2842333" y="2400384"/>
            <a:ext cx="6507333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AAC4A48-57BD-0C98-DD48-49C780A119A8}"/>
              </a:ext>
            </a:extLst>
          </p:cNvPr>
          <p:cNvSpPr txBox="1"/>
          <p:nvPr/>
        </p:nvSpPr>
        <p:spPr>
          <a:xfrm>
            <a:off x="838200" y="1690688"/>
            <a:ext cx="1808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System Rate: 200Hz</a:t>
            </a:r>
          </a:p>
          <a:p>
            <a:r>
              <a:rPr lang="en-US" sz="1200" dirty="0"/>
              <a:t>(5mSec Period)</a:t>
            </a: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5605D3F8-CF79-E780-08E5-3DECEA6146C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679552"/>
              </p:ext>
            </p:extLst>
          </p:nvPr>
        </p:nvGraphicFramePr>
        <p:xfrm>
          <a:off x="5873549" y="2505862"/>
          <a:ext cx="6038850" cy="416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CA0E8C7-AC19-45EC-9511-FDF45AD0C1F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757412"/>
              </p:ext>
            </p:extLst>
          </p:nvPr>
        </p:nvGraphicFramePr>
        <p:xfrm>
          <a:off x="735907" y="2505862"/>
          <a:ext cx="4980838" cy="41624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Memory Allocations in LabVIEW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ECDE54D-4BD2-4764-A36A-8487DB61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b="1" cap="all" spc="100" smtClean="0">
                <a:solidFill>
                  <a:schemeClr val="accent2"/>
                </a:solidFill>
              </a:rPr>
              <a:t>7</a:t>
            </a:fld>
            <a:endParaRPr lang="en-US" b="1" cap="all" spc="1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F9771-F0FC-CCA5-DBB7-EADAF5780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Definition</a:t>
            </a:r>
            <a:r>
              <a:rPr lang="en-US" sz="2400" dirty="0"/>
              <a:t>: Assignment of physical or virtual memory for program use</a:t>
            </a:r>
          </a:p>
          <a:p>
            <a:r>
              <a:rPr lang="en-US" sz="2400" b="1" dirty="0"/>
              <a:t>LabVIEW Compiler Behavior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Predicts and reserves memory at start time</a:t>
            </a:r>
          </a:p>
          <a:p>
            <a:pPr lvl="1"/>
            <a:r>
              <a:rPr lang="en-US" sz="2000" dirty="0"/>
              <a:t>Dynamic allocations occur during runtime</a:t>
            </a:r>
          </a:p>
          <a:p>
            <a:r>
              <a:rPr lang="en-US" sz="2400" b="1" dirty="0"/>
              <a:t>Causes of Runtime Allocations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Changes in array size</a:t>
            </a:r>
          </a:p>
          <a:p>
            <a:pPr lvl="1"/>
            <a:r>
              <a:rPr lang="en-US" sz="2000" dirty="0"/>
              <a:t>Changes in string length</a:t>
            </a:r>
          </a:p>
          <a:p>
            <a:r>
              <a:rPr lang="en-US" sz="2400" b="1" dirty="0"/>
              <a:t>Impact on Determinism</a:t>
            </a:r>
            <a:r>
              <a:rPr lang="en-US" sz="2400" dirty="0"/>
              <a:t>:</a:t>
            </a:r>
          </a:p>
          <a:p>
            <a:pPr lvl="1"/>
            <a:r>
              <a:rPr lang="en-US" sz="2000" dirty="0"/>
              <a:t>Each allocation/resize requires Memory Manager adjustment</a:t>
            </a:r>
          </a:p>
          <a:p>
            <a:pPr lvl="1"/>
            <a:r>
              <a:rPr lang="en-US" sz="2000" dirty="0"/>
              <a:t>Adjustment time is unpredictable, introducing non-determinism</a:t>
            </a:r>
          </a:p>
        </p:txBody>
      </p:sp>
    </p:spTree>
    <p:extLst>
      <p:ext uri="{BB962C8B-B14F-4D97-AF65-F5344CB8AC3E}">
        <p14:creationId xmlns:p14="http://schemas.microsoft.com/office/powerpoint/2010/main" val="277827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91BE99-415F-9293-A780-BCF88C06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2109779" y="1669005"/>
            <a:ext cx="9387007" cy="4659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3015AB-710D-97F9-B791-8C8E2BADB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Desktop Execution Trace Toolkit (DETT) – For Further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0D81C-126B-192D-C344-05C37D8D26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214" y="1825625"/>
            <a:ext cx="10658585" cy="4659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Note</a:t>
            </a:r>
            <a:r>
              <a:rPr lang="en-US" sz="2400" dirty="0"/>
              <a:t>: This presentation is not a DETT tutorial. For in-depth learning, refer to LabVIEW documentation.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Relevance to Memory Allocations</a:t>
            </a:r>
            <a:r>
              <a:rPr lang="en-US" dirty="0"/>
              <a:t>: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Tracks real-time memory allocation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Helps identify run-time allocations</a:t>
            </a:r>
          </a:p>
          <a:p>
            <a:endParaRPr lang="en-US" dirty="0">
              <a:solidFill>
                <a:srgbClr val="333333"/>
              </a:solidFill>
              <a:latin typeface="Helvetica Neue"/>
            </a:endParaRPr>
          </a:p>
          <a:p>
            <a:r>
              <a:rPr lang="en-US" dirty="0">
                <a:solidFill>
                  <a:srgbClr val="333333"/>
                </a:solidFill>
                <a:latin typeface="Helvetica Neue"/>
              </a:rPr>
              <a:t>There is much more to DETT than is covered in this presentation. (Possibly a future presentation?)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27FE9E-3F7F-5190-DDA1-886B0EB68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5BE9D4-9806-8A90-9EBC-4D0EFFFA5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5338" y="4835269"/>
            <a:ext cx="1657581" cy="157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56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8064B-9F3B-2600-F6DB-BA98EF991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9D270-AF55-94F8-4CEC-204919DBF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EB867-F463-B7DF-5CB3-6588E3C5D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763" y="879798"/>
            <a:ext cx="3829584" cy="1476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EE6888-B037-F0B1-75C1-7142B930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2707"/>
            <a:ext cx="11107700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71614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" id="{D860ABA3-507A-4DC6-8D34-B6D2FE41A3BA}" vid="{BBA8DB39-4D39-4790-8D8A-7FB22E9634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9D08CD0-82A3-4566-9B63-BB91B2D8976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4958658-F0F0-4C75-A3B7-276A0C8E9F2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79E8A1-055A-4751-97E9-E6B1F9E2121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{2AC0FB1E-53E4-4D8A-A148-BE62018BBDC9}tf89338750_win32</Template>
  <TotalTime>4067</TotalTime>
  <Words>978</Words>
  <Application>Microsoft Office PowerPoint</Application>
  <PresentationFormat>Widescreen</PresentationFormat>
  <Paragraphs>233</Paragraphs>
  <Slides>30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Biome Light</vt:lpstr>
      <vt:lpstr>Calibri</vt:lpstr>
      <vt:lpstr>Helvetica Neue</vt:lpstr>
      <vt:lpstr>Univers</vt:lpstr>
      <vt:lpstr>GradientUnivers</vt:lpstr>
      <vt:lpstr>DETERMINISM &amp; Memory allocations in labview</vt:lpstr>
      <vt:lpstr>Mark Randel (CLA)</vt:lpstr>
      <vt:lpstr>#OurGiantsAreFemale</vt:lpstr>
      <vt:lpstr>Determinism defined</vt:lpstr>
      <vt:lpstr>Determinism in LabVIEW</vt:lpstr>
      <vt:lpstr>Ideal vs. Real World</vt:lpstr>
      <vt:lpstr>Memory Allocations in LabVIEW</vt:lpstr>
      <vt:lpstr>Desktop Execution Trace Toolkit (DETT) – For Further Study</vt:lpstr>
      <vt:lpstr>Basic Example</vt:lpstr>
      <vt:lpstr>Applied to real world problems</vt:lpstr>
      <vt:lpstr>Async Data Transmit to Network</vt:lpstr>
      <vt:lpstr>Test Setup: Isolate the snippet</vt:lpstr>
      <vt:lpstr>Test Setup: Memory Allocations</vt:lpstr>
      <vt:lpstr>Basic Approach</vt:lpstr>
      <vt:lpstr>IPE’s &amp; Pre-allocated Packet</vt:lpstr>
      <vt:lpstr>Add Packet Type Case</vt:lpstr>
      <vt:lpstr>Packet Type Case (no IPE)</vt:lpstr>
      <vt:lpstr>Test Setup: Performance</vt:lpstr>
      <vt:lpstr>Test 2: Performance</vt:lpstr>
      <vt:lpstr>Lab Lessons Learned</vt:lpstr>
      <vt:lpstr>Summary</vt:lpstr>
      <vt:lpstr>"Before you use a sledgehammer, make sure it's not a nail."</vt:lpstr>
      <vt:lpstr>Thank you</vt:lpstr>
      <vt:lpstr>PowerPoint Presentation</vt:lpstr>
      <vt:lpstr>Post-Credit teaser!</vt:lpstr>
      <vt:lpstr>Extra slides</vt:lpstr>
      <vt:lpstr>Simple Data Encoder</vt:lpstr>
      <vt:lpstr>Preallocated Data Encoder</vt:lpstr>
      <vt:lpstr>Add Packet Type Case</vt:lpstr>
      <vt:lpstr>Simple Packet Type Case (no IPE)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DETERMINISM &amp; Memory allocations in control systems</dc:title>
  <dc:creator>Mark Randel</dc:creator>
  <cp:lastModifiedBy>Mark Randel</cp:lastModifiedBy>
  <cp:revision>6</cp:revision>
  <dcterms:created xsi:type="dcterms:W3CDTF">2023-12-09T15:41:55Z</dcterms:created>
  <dcterms:modified xsi:type="dcterms:W3CDTF">2024-09-12T08:04:57Z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